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ZLWUF3PNsCr2JFPWV6QFKN9zL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 snapToObjects="1">
      <p:cViewPr varScale="1">
        <p:scale>
          <a:sx n="137" d="100"/>
          <a:sy n="137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219456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8" name="Google Shape;7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26232c73c5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3" name="Google Shape;893;g126232c73c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2663205617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3" name="Google Shape;913;g1266320561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26232c73c5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9" name="Google Shape;929;g126232c73c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2663205617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6" name="Google Shape;956;g1266320561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26232c73c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9" name="Google Shape;979;g126232c73c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3" name="Google Shape;10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5" name="Google Shape;10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2" name="Google Shape;7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26442ea486_0_2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0" name="Google Shape;770;g126442ea486_0_2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26442ea486_0_1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126442ea486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26442ea486_0_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126442ea486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1" name="Google Shape;8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26232c73c5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6" name="Google Shape;846;g126232c73c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26232c73c5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1" name="Google Shape;861;g126232c73c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7" name="Google Shape;8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7"/>
          <p:cNvSpPr/>
          <p:nvPr/>
        </p:nvSpPr>
        <p:spPr>
          <a:xfrm>
            <a:off x="6964680" y="-1"/>
            <a:ext cx="217932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7361238" y="316363"/>
            <a:ext cx="1433512" cy="32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2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3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4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5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6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7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8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349075" y="1798320"/>
            <a:ext cx="6135218" cy="1800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9"/>
          </p:nvPr>
        </p:nvSpPr>
        <p:spPr>
          <a:xfrm>
            <a:off x="374651" y="4472392"/>
            <a:ext cx="613111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7"/>
          <p:cNvSpPr/>
          <p:nvPr/>
        </p:nvSpPr>
        <p:spPr>
          <a:xfrm>
            <a:off x="7361898" y="4497879"/>
            <a:ext cx="12958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sit.academy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650" y="420603"/>
            <a:ext cx="2918689" cy="41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(common)">
  <p:cSld name="Title and Content (common)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106" cy="71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body" idx="1"/>
          </p:nvPr>
        </p:nvSpPr>
        <p:spPr>
          <a:xfrm>
            <a:off x="374650" y="1166813"/>
            <a:ext cx="8374063" cy="338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2156460" y="-1066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2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3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4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5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6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7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8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 1">
  <p:cSld name="Speaker 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4711701" y="0"/>
            <a:ext cx="4432299" cy="47711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2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3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4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5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body" idx="6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7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3928334" cy="42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8"/>
          </p:nvPr>
        </p:nvSpPr>
        <p:spPr>
          <a:xfrm>
            <a:off x="377485" y="1180532"/>
            <a:ext cx="3934166" cy="283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>
            <a:spLocks noGrp="1"/>
          </p:cNvSpPr>
          <p:nvPr>
            <p:ph type="pic" idx="9"/>
          </p:nvPr>
        </p:nvSpPr>
        <p:spPr>
          <a:xfrm>
            <a:off x="6027847" y="1020479"/>
            <a:ext cx="1800000" cy="18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0" name="Google Shape;190;p27"/>
          <p:cNvSpPr txBox="1">
            <a:spLocks noGrp="1"/>
          </p:cNvSpPr>
          <p:nvPr>
            <p:ph type="body" idx="13"/>
          </p:nvPr>
        </p:nvSpPr>
        <p:spPr>
          <a:xfrm>
            <a:off x="5372002" y="3055824"/>
            <a:ext cx="3111690" cy="334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4"/>
          </p:nvPr>
        </p:nvSpPr>
        <p:spPr>
          <a:xfrm>
            <a:off x="5372002" y="3543359"/>
            <a:ext cx="3111690" cy="81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4">
  <p:cSld name="Speakers 4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106" cy="71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>
            <a:spLocks noGrp="1"/>
          </p:cNvSpPr>
          <p:nvPr>
            <p:ph type="pic" idx="2"/>
          </p:nvPr>
        </p:nvSpPr>
        <p:spPr>
          <a:xfrm>
            <a:off x="651400" y="1203388"/>
            <a:ext cx="1368000" cy="136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xfrm>
            <a:off x="383608" y="2823863"/>
            <a:ext cx="1903584" cy="5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3"/>
          </p:nvPr>
        </p:nvSpPr>
        <p:spPr>
          <a:xfrm>
            <a:off x="383608" y="3453614"/>
            <a:ext cx="1903584" cy="81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>
            <a:spLocks noGrp="1"/>
          </p:cNvSpPr>
          <p:nvPr>
            <p:ph type="pic" idx="4"/>
          </p:nvPr>
        </p:nvSpPr>
        <p:spPr>
          <a:xfrm>
            <a:off x="2802010" y="1203388"/>
            <a:ext cx="1368000" cy="136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198" name="Google Shape;198;p28"/>
          <p:cNvSpPr txBox="1">
            <a:spLocks noGrp="1"/>
          </p:cNvSpPr>
          <p:nvPr>
            <p:ph type="body" idx="5"/>
          </p:nvPr>
        </p:nvSpPr>
        <p:spPr>
          <a:xfrm>
            <a:off x="2542822" y="2823863"/>
            <a:ext cx="1903584" cy="5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6"/>
          </p:nvPr>
        </p:nvSpPr>
        <p:spPr>
          <a:xfrm>
            <a:off x="2542822" y="3453614"/>
            <a:ext cx="1903584" cy="81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>
            <a:spLocks noGrp="1"/>
          </p:cNvSpPr>
          <p:nvPr>
            <p:ph type="pic" idx="7"/>
          </p:nvPr>
        </p:nvSpPr>
        <p:spPr>
          <a:xfrm>
            <a:off x="4952620" y="1203388"/>
            <a:ext cx="1368000" cy="136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201" name="Google Shape;201;p28"/>
          <p:cNvSpPr txBox="1">
            <a:spLocks noGrp="1"/>
          </p:cNvSpPr>
          <p:nvPr>
            <p:ph type="body" idx="8"/>
          </p:nvPr>
        </p:nvSpPr>
        <p:spPr>
          <a:xfrm>
            <a:off x="4690854" y="2823863"/>
            <a:ext cx="1903584" cy="5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9"/>
          </p:nvPr>
        </p:nvSpPr>
        <p:spPr>
          <a:xfrm>
            <a:off x="4690854" y="3453614"/>
            <a:ext cx="1903584" cy="81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>
            <a:spLocks noGrp="1"/>
          </p:cNvSpPr>
          <p:nvPr>
            <p:ph type="pic" idx="13"/>
          </p:nvPr>
        </p:nvSpPr>
        <p:spPr>
          <a:xfrm>
            <a:off x="7103230" y="1203388"/>
            <a:ext cx="1368000" cy="136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204" name="Google Shape;204;p28"/>
          <p:cNvSpPr txBox="1">
            <a:spLocks noGrp="1"/>
          </p:cNvSpPr>
          <p:nvPr>
            <p:ph type="body" idx="14"/>
          </p:nvPr>
        </p:nvSpPr>
        <p:spPr>
          <a:xfrm>
            <a:off x="6835438" y="2823863"/>
            <a:ext cx="1903584" cy="5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15"/>
          </p:nvPr>
        </p:nvSpPr>
        <p:spPr>
          <a:xfrm>
            <a:off x="6835438" y="3453614"/>
            <a:ext cx="1903584" cy="81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16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7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8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19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20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21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22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Blocks">
  <p:cSld name="Two Content Block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106" cy="35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374650" y="1957019"/>
            <a:ext cx="4065827" cy="259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2"/>
          </p:nvPr>
        </p:nvSpPr>
        <p:spPr>
          <a:xfrm>
            <a:off x="384175" y="1166813"/>
            <a:ext cx="8364538" cy="57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3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4"/>
          </p:nvPr>
        </p:nvSpPr>
        <p:spPr>
          <a:xfrm>
            <a:off x="4682886" y="1966240"/>
            <a:ext cx="4065827" cy="259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5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6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7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8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9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3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4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s w pics">
  <p:cSld name="3 colums w pics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1"/>
          </p:nvPr>
        </p:nvSpPr>
        <p:spPr>
          <a:xfrm>
            <a:off x="383606" y="2999411"/>
            <a:ext cx="2519053" cy="148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2"/>
          </p:nvPr>
        </p:nvSpPr>
        <p:spPr>
          <a:xfrm>
            <a:off x="383606" y="2647283"/>
            <a:ext cx="2519053" cy="28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3"/>
          </p:nvPr>
        </p:nvSpPr>
        <p:spPr>
          <a:xfrm>
            <a:off x="3306633" y="2647283"/>
            <a:ext cx="2519053" cy="28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4"/>
          </p:nvPr>
        </p:nvSpPr>
        <p:spPr>
          <a:xfrm>
            <a:off x="6229660" y="2647283"/>
            <a:ext cx="2519053" cy="28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5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6"/>
          </p:nvPr>
        </p:nvSpPr>
        <p:spPr>
          <a:xfrm>
            <a:off x="3306633" y="2999410"/>
            <a:ext cx="2519053" cy="148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7"/>
          </p:nvPr>
        </p:nvSpPr>
        <p:spPr>
          <a:xfrm>
            <a:off x="6229660" y="2999409"/>
            <a:ext cx="2519053" cy="148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30"/>
          <p:cNvSpPr>
            <a:spLocks noGrp="1"/>
          </p:cNvSpPr>
          <p:nvPr>
            <p:ph type="pic" idx="8"/>
          </p:nvPr>
        </p:nvSpPr>
        <p:spPr>
          <a:xfrm>
            <a:off x="383606" y="1253100"/>
            <a:ext cx="2519053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236" name="Google Shape;236;p30"/>
          <p:cNvSpPr>
            <a:spLocks noGrp="1"/>
          </p:cNvSpPr>
          <p:nvPr>
            <p:ph type="pic" idx="9"/>
          </p:nvPr>
        </p:nvSpPr>
        <p:spPr>
          <a:xfrm>
            <a:off x="3306633" y="1253867"/>
            <a:ext cx="2519053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237" name="Google Shape;237;p30"/>
          <p:cNvSpPr>
            <a:spLocks noGrp="1"/>
          </p:cNvSpPr>
          <p:nvPr>
            <p:ph type="pic" idx="13"/>
          </p:nvPr>
        </p:nvSpPr>
        <p:spPr>
          <a:xfrm>
            <a:off x="6229660" y="1254634"/>
            <a:ext cx="2519053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238" name="Google Shape;238;p30"/>
          <p:cNvSpPr txBox="1">
            <a:spLocks noGrp="1"/>
          </p:cNvSpPr>
          <p:nvPr>
            <p:ph type="body" idx="14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body" idx="15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6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7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18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19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20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s wo pics">
  <p:cSld name="4 colums wo pics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384175" y="1166813"/>
            <a:ext cx="8364538" cy="36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2"/>
          </p:nvPr>
        </p:nvSpPr>
        <p:spPr>
          <a:xfrm>
            <a:off x="383607" y="2755021"/>
            <a:ext cx="1899760" cy="17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3"/>
          </p:nvPr>
        </p:nvSpPr>
        <p:spPr>
          <a:xfrm>
            <a:off x="383607" y="1751864"/>
            <a:ext cx="1899760" cy="46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4"/>
          </p:nvPr>
        </p:nvSpPr>
        <p:spPr>
          <a:xfrm>
            <a:off x="383607" y="2270178"/>
            <a:ext cx="1899760" cy="35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5"/>
          </p:nvPr>
        </p:nvSpPr>
        <p:spPr>
          <a:xfrm>
            <a:off x="2538722" y="1751864"/>
            <a:ext cx="1899760" cy="46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6"/>
          </p:nvPr>
        </p:nvSpPr>
        <p:spPr>
          <a:xfrm>
            <a:off x="2538722" y="2270178"/>
            <a:ext cx="1899760" cy="35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7"/>
          </p:nvPr>
        </p:nvSpPr>
        <p:spPr>
          <a:xfrm>
            <a:off x="4693837" y="1751864"/>
            <a:ext cx="1899760" cy="46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8"/>
          </p:nvPr>
        </p:nvSpPr>
        <p:spPr>
          <a:xfrm>
            <a:off x="4693837" y="2270178"/>
            <a:ext cx="1899760" cy="35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9"/>
          </p:nvPr>
        </p:nvSpPr>
        <p:spPr>
          <a:xfrm>
            <a:off x="6848953" y="1751864"/>
            <a:ext cx="1899760" cy="46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body" idx="13"/>
          </p:nvPr>
        </p:nvSpPr>
        <p:spPr>
          <a:xfrm>
            <a:off x="6848953" y="2270178"/>
            <a:ext cx="1899760" cy="35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14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5"/>
          </p:nvPr>
        </p:nvSpPr>
        <p:spPr>
          <a:xfrm>
            <a:off x="2538722" y="2755020"/>
            <a:ext cx="1899760" cy="17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body" idx="16"/>
          </p:nvPr>
        </p:nvSpPr>
        <p:spPr>
          <a:xfrm>
            <a:off x="4693837" y="2755019"/>
            <a:ext cx="1899760" cy="17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body" idx="17"/>
          </p:nvPr>
        </p:nvSpPr>
        <p:spPr>
          <a:xfrm>
            <a:off x="6848953" y="2755018"/>
            <a:ext cx="1899760" cy="17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18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9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20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21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body" idx="22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23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24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s w pics">
  <p:cSld name="4 colums w pic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383607" y="2999411"/>
            <a:ext cx="1899760" cy="148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body" idx="2"/>
          </p:nvPr>
        </p:nvSpPr>
        <p:spPr>
          <a:xfrm>
            <a:off x="383607" y="2647283"/>
            <a:ext cx="1899760" cy="28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body" idx="3"/>
          </p:nvPr>
        </p:nvSpPr>
        <p:spPr>
          <a:xfrm>
            <a:off x="2538722" y="2647283"/>
            <a:ext cx="1899760" cy="28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body" idx="4"/>
          </p:nvPr>
        </p:nvSpPr>
        <p:spPr>
          <a:xfrm>
            <a:off x="4693837" y="2647283"/>
            <a:ext cx="1899760" cy="28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body" idx="5"/>
          </p:nvPr>
        </p:nvSpPr>
        <p:spPr>
          <a:xfrm>
            <a:off x="6848953" y="2647283"/>
            <a:ext cx="1899760" cy="28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body" idx="6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7"/>
          </p:nvPr>
        </p:nvSpPr>
        <p:spPr>
          <a:xfrm>
            <a:off x="2538722" y="2999410"/>
            <a:ext cx="1899760" cy="148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body" idx="8"/>
          </p:nvPr>
        </p:nvSpPr>
        <p:spPr>
          <a:xfrm>
            <a:off x="4693837" y="2999409"/>
            <a:ext cx="1899760" cy="148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9"/>
          </p:nvPr>
        </p:nvSpPr>
        <p:spPr>
          <a:xfrm>
            <a:off x="6848953" y="2999408"/>
            <a:ext cx="1899760" cy="148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32"/>
          <p:cNvSpPr>
            <a:spLocks noGrp="1"/>
          </p:cNvSpPr>
          <p:nvPr>
            <p:ph type="pic" idx="13"/>
          </p:nvPr>
        </p:nvSpPr>
        <p:spPr>
          <a:xfrm>
            <a:off x="383607" y="1253100"/>
            <a:ext cx="189976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280" name="Google Shape;280;p32"/>
          <p:cNvSpPr>
            <a:spLocks noGrp="1"/>
          </p:cNvSpPr>
          <p:nvPr>
            <p:ph type="pic" idx="14"/>
          </p:nvPr>
        </p:nvSpPr>
        <p:spPr>
          <a:xfrm>
            <a:off x="2538722" y="1253867"/>
            <a:ext cx="189976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281" name="Google Shape;281;p32"/>
          <p:cNvSpPr>
            <a:spLocks noGrp="1"/>
          </p:cNvSpPr>
          <p:nvPr>
            <p:ph type="pic" idx="15"/>
          </p:nvPr>
        </p:nvSpPr>
        <p:spPr>
          <a:xfrm>
            <a:off x="4693837" y="1254634"/>
            <a:ext cx="189976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282" name="Google Shape;282;p32"/>
          <p:cNvSpPr>
            <a:spLocks noGrp="1"/>
          </p:cNvSpPr>
          <p:nvPr>
            <p:ph type="pic" idx="16"/>
          </p:nvPr>
        </p:nvSpPr>
        <p:spPr>
          <a:xfrm>
            <a:off x="6848952" y="1255401"/>
            <a:ext cx="189976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283" name="Google Shape;283;p32"/>
          <p:cNvSpPr txBox="1">
            <a:spLocks noGrp="1"/>
          </p:cNvSpPr>
          <p:nvPr>
            <p:ph type="body" idx="17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8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body" idx="19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body" idx="20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body" idx="21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32"/>
          <p:cNvSpPr txBox="1">
            <a:spLocks noGrp="1"/>
          </p:cNvSpPr>
          <p:nvPr>
            <p:ph type="body" idx="22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body" idx="23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s wo pics">
  <p:cSld name="5 colums wo pics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83608" y="1863557"/>
            <a:ext cx="1512000" cy="95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body" idx="2"/>
          </p:nvPr>
        </p:nvSpPr>
        <p:spPr>
          <a:xfrm>
            <a:off x="383608" y="1304645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p33"/>
          <p:cNvSpPr txBox="1">
            <a:spLocks noGrp="1"/>
          </p:cNvSpPr>
          <p:nvPr>
            <p:ph type="body" idx="3"/>
          </p:nvPr>
        </p:nvSpPr>
        <p:spPr>
          <a:xfrm>
            <a:off x="2096884" y="1304645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4"/>
          </p:nvPr>
        </p:nvSpPr>
        <p:spPr>
          <a:xfrm>
            <a:off x="3810160" y="1304645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33"/>
          <p:cNvSpPr txBox="1">
            <a:spLocks noGrp="1"/>
          </p:cNvSpPr>
          <p:nvPr>
            <p:ph type="body" idx="5"/>
          </p:nvPr>
        </p:nvSpPr>
        <p:spPr>
          <a:xfrm>
            <a:off x="5523436" y="1304645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6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33"/>
          <p:cNvSpPr txBox="1">
            <a:spLocks noGrp="1"/>
          </p:cNvSpPr>
          <p:nvPr>
            <p:ph type="body" idx="7"/>
          </p:nvPr>
        </p:nvSpPr>
        <p:spPr>
          <a:xfrm>
            <a:off x="2094383" y="1863556"/>
            <a:ext cx="1512000" cy="95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8"/>
          </p:nvPr>
        </p:nvSpPr>
        <p:spPr>
          <a:xfrm>
            <a:off x="3805158" y="1863555"/>
            <a:ext cx="1512000" cy="95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body" idx="9"/>
          </p:nvPr>
        </p:nvSpPr>
        <p:spPr>
          <a:xfrm>
            <a:off x="5515933" y="1863554"/>
            <a:ext cx="1512000" cy="95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body" idx="13"/>
          </p:nvPr>
        </p:nvSpPr>
        <p:spPr>
          <a:xfrm>
            <a:off x="7236713" y="1302344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4"/>
          </p:nvPr>
        </p:nvSpPr>
        <p:spPr>
          <a:xfrm>
            <a:off x="7226709" y="1861253"/>
            <a:ext cx="1512000" cy="956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33"/>
          <p:cNvSpPr txBox="1">
            <a:spLocks noGrp="1"/>
          </p:cNvSpPr>
          <p:nvPr>
            <p:ph type="body" idx="15"/>
          </p:nvPr>
        </p:nvSpPr>
        <p:spPr>
          <a:xfrm>
            <a:off x="383607" y="2920009"/>
            <a:ext cx="1512000" cy="160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16"/>
          </p:nvPr>
        </p:nvSpPr>
        <p:spPr>
          <a:xfrm>
            <a:off x="2094382" y="2920008"/>
            <a:ext cx="1512000" cy="160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body" idx="17"/>
          </p:nvPr>
        </p:nvSpPr>
        <p:spPr>
          <a:xfrm>
            <a:off x="3805157" y="2920007"/>
            <a:ext cx="1512000" cy="160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8"/>
          </p:nvPr>
        </p:nvSpPr>
        <p:spPr>
          <a:xfrm>
            <a:off x="5515932" y="2920006"/>
            <a:ext cx="1512000" cy="160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body" idx="19"/>
          </p:nvPr>
        </p:nvSpPr>
        <p:spPr>
          <a:xfrm>
            <a:off x="7226708" y="2917705"/>
            <a:ext cx="1512000" cy="160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20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body" idx="21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body" idx="22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body" idx="23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body" idx="24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body" idx="25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body" idx="26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s w pics (1)">
  <p:cSld name="5 colums w pics (1)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body" idx="1"/>
          </p:nvPr>
        </p:nvSpPr>
        <p:spPr>
          <a:xfrm>
            <a:off x="383608" y="3206195"/>
            <a:ext cx="1512000" cy="12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2"/>
          </p:nvPr>
        </p:nvSpPr>
        <p:spPr>
          <a:xfrm>
            <a:off x="383608" y="2647283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body" idx="3"/>
          </p:nvPr>
        </p:nvSpPr>
        <p:spPr>
          <a:xfrm>
            <a:off x="2096884" y="2647283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body" idx="4"/>
          </p:nvPr>
        </p:nvSpPr>
        <p:spPr>
          <a:xfrm>
            <a:off x="3810160" y="2647283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body" idx="5"/>
          </p:nvPr>
        </p:nvSpPr>
        <p:spPr>
          <a:xfrm>
            <a:off x="5523436" y="2647283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body" idx="6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body" idx="7"/>
          </p:nvPr>
        </p:nvSpPr>
        <p:spPr>
          <a:xfrm>
            <a:off x="2094383" y="3206194"/>
            <a:ext cx="1512000" cy="12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8"/>
          </p:nvPr>
        </p:nvSpPr>
        <p:spPr>
          <a:xfrm>
            <a:off x="3805158" y="3206193"/>
            <a:ext cx="1512000" cy="12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body" idx="9"/>
          </p:nvPr>
        </p:nvSpPr>
        <p:spPr>
          <a:xfrm>
            <a:off x="5515933" y="3206192"/>
            <a:ext cx="1512000" cy="12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34"/>
          <p:cNvSpPr>
            <a:spLocks noGrp="1"/>
          </p:cNvSpPr>
          <p:nvPr>
            <p:ph type="pic" idx="13"/>
          </p:nvPr>
        </p:nvSpPr>
        <p:spPr>
          <a:xfrm>
            <a:off x="383608" y="1253100"/>
            <a:ext cx="151200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327" name="Google Shape;327;p34"/>
          <p:cNvSpPr>
            <a:spLocks noGrp="1"/>
          </p:cNvSpPr>
          <p:nvPr>
            <p:ph type="pic" idx="14"/>
          </p:nvPr>
        </p:nvSpPr>
        <p:spPr>
          <a:xfrm>
            <a:off x="2096884" y="1253867"/>
            <a:ext cx="151200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328" name="Google Shape;328;p34"/>
          <p:cNvSpPr>
            <a:spLocks noGrp="1"/>
          </p:cNvSpPr>
          <p:nvPr>
            <p:ph type="pic" idx="15"/>
          </p:nvPr>
        </p:nvSpPr>
        <p:spPr>
          <a:xfrm>
            <a:off x="3810160" y="1254634"/>
            <a:ext cx="151200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329" name="Google Shape;329;p34"/>
          <p:cNvSpPr>
            <a:spLocks noGrp="1"/>
          </p:cNvSpPr>
          <p:nvPr>
            <p:ph type="pic" idx="16"/>
          </p:nvPr>
        </p:nvSpPr>
        <p:spPr>
          <a:xfrm>
            <a:off x="5523436" y="1255401"/>
            <a:ext cx="151200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330" name="Google Shape;330;p34"/>
          <p:cNvSpPr txBox="1">
            <a:spLocks noGrp="1"/>
          </p:cNvSpPr>
          <p:nvPr>
            <p:ph type="body" idx="17"/>
          </p:nvPr>
        </p:nvSpPr>
        <p:spPr>
          <a:xfrm>
            <a:off x="7236713" y="2644982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body" idx="18"/>
          </p:nvPr>
        </p:nvSpPr>
        <p:spPr>
          <a:xfrm>
            <a:off x="7226709" y="3203891"/>
            <a:ext cx="1512000" cy="12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34"/>
          <p:cNvSpPr>
            <a:spLocks noGrp="1"/>
          </p:cNvSpPr>
          <p:nvPr>
            <p:ph type="pic" idx="19"/>
          </p:nvPr>
        </p:nvSpPr>
        <p:spPr>
          <a:xfrm>
            <a:off x="7236713" y="1253100"/>
            <a:ext cx="151200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333" name="Google Shape;333;p34"/>
          <p:cNvSpPr txBox="1">
            <a:spLocks noGrp="1"/>
          </p:cNvSpPr>
          <p:nvPr>
            <p:ph type="body" idx="20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body" idx="21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34"/>
          <p:cNvSpPr txBox="1">
            <a:spLocks noGrp="1"/>
          </p:cNvSpPr>
          <p:nvPr>
            <p:ph type="body" idx="22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23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34"/>
          <p:cNvSpPr txBox="1">
            <a:spLocks noGrp="1"/>
          </p:cNvSpPr>
          <p:nvPr>
            <p:ph type="body" idx="24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34"/>
          <p:cNvSpPr txBox="1">
            <a:spLocks noGrp="1"/>
          </p:cNvSpPr>
          <p:nvPr>
            <p:ph type="body" idx="25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34"/>
          <p:cNvSpPr txBox="1">
            <a:spLocks noGrp="1"/>
          </p:cNvSpPr>
          <p:nvPr>
            <p:ph type="body" idx="26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s w pics (2)">
  <p:cSld name="5 colums w pics (2)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83608" y="1877411"/>
            <a:ext cx="1512000" cy="12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body" idx="2"/>
          </p:nvPr>
        </p:nvSpPr>
        <p:spPr>
          <a:xfrm>
            <a:off x="383608" y="1304645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body" idx="3"/>
          </p:nvPr>
        </p:nvSpPr>
        <p:spPr>
          <a:xfrm>
            <a:off x="2096884" y="1304645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body" idx="4"/>
          </p:nvPr>
        </p:nvSpPr>
        <p:spPr>
          <a:xfrm>
            <a:off x="3810160" y="1304645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35"/>
          <p:cNvSpPr txBox="1">
            <a:spLocks noGrp="1"/>
          </p:cNvSpPr>
          <p:nvPr>
            <p:ph type="body" idx="5"/>
          </p:nvPr>
        </p:nvSpPr>
        <p:spPr>
          <a:xfrm>
            <a:off x="5523436" y="1304645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35"/>
          <p:cNvSpPr txBox="1">
            <a:spLocks noGrp="1"/>
          </p:cNvSpPr>
          <p:nvPr>
            <p:ph type="body" idx="6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35"/>
          <p:cNvSpPr txBox="1">
            <a:spLocks noGrp="1"/>
          </p:cNvSpPr>
          <p:nvPr>
            <p:ph type="body" idx="7"/>
          </p:nvPr>
        </p:nvSpPr>
        <p:spPr>
          <a:xfrm>
            <a:off x="2094383" y="1877410"/>
            <a:ext cx="1512000" cy="12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body" idx="8"/>
          </p:nvPr>
        </p:nvSpPr>
        <p:spPr>
          <a:xfrm>
            <a:off x="3805158" y="1877409"/>
            <a:ext cx="1512000" cy="12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body" idx="9"/>
          </p:nvPr>
        </p:nvSpPr>
        <p:spPr>
          <a:xfrm>
            <a:off x="5515933" y="1877408"/>
            <a:ext cx="1512000" cy="12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Google Shape;351;p35"/>
          <p:cNvSpPr>
            <a:spLocks noGrp="1"/>
          </p:cNvSpPr>
          <p:nvPr>
            <p:ph type="pic" idx="13"/>
          </p:nvPr>
        </p:nvSpPr>
        <p:spPr>
          <a:xfrm>
            <a:off x="383608" y="3307498"/>
            <a:ext cx="151200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352" name="Google Shape;352;p35"/>
          <p:cNvSpPr>
            <a:spLocks noGrp="1"/>
          </p:cNvSpPr>
          <p:nvPr>
            <p:ph type="pic" idx="14"/>
          </p:nvPr>
        </p:nvSpPr>
        <p:spPr>
          <a:xfrm>
            <a:off x="2096884" y="3308265"/>
            <a:ext cx="151200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353" name="Google Shape;353;p35"/>
          <p:cNvSpPr>
            <a:spLocks noGrp="1"/>
          </p:cNvSpPr>
          <p:nvPr>
            <p:ph type="pic" idx="15"/>
          </p:nvPr>
        </p:nvSpPr>
        <p:spPr>
          <a:xfrm>
            <a:off x="3810160" y="3309032"/>
            <a:ext cx="151200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354" name="Google Shape;354;p35"/>
          <p:cNvSpPr>
            <a:spLocks noGrp="1"/>
          </p:cNvSpPr>
          <p:nvPr>
            <p:ph type="pic" idx="16"/>
          </p:nvPr>
        </p:nvSpPr>
        <p:spPr>
          <a:xfrm>
            <a:off x="5523436" y="3309799"/>
            <a:ext cx="151200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355" name="Google Shape;355;p35"/>
          <p:cNvSpPr txBox="1">
            <a:spLocks noGrp="1"/>
          </p:cNvSpPr>
          <p:nvPr>
            <p:ph type="body" idx="17"/>
          </p:nvPr>
        </p:nvSpPr>
        <p:spPr>
          <a:xfrm>
            <a:off x="7236713" y="1302344"/>
            <a:ext cx="1512000" cy="4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35"/>
          <p:cNvSpPr txBox="1">
            <a:spLocks noGrp="1"/>
          </p:cNvSpPr>
          <p:nvPr>
            <p:ph type="body" idx="18"/>
          </p:nvPr>
        </p:nvSpPr>
        <p:spPr>
          <a:xfrm>
            <a:off x="7226709" y="1875107"/>
            <a:ext cx="1512000" cy="12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35"/>
          <p:cNvSpPr>
            <a:spLocks noGrp="1"/>
          </p:cNvSpPr>
          <p:nvPr>
            <p:ph type="pic" idx="19"/>
          </p:nvPr>
        </p:nvSpPr>
        <p:spPr>
          <a:xfrm>
            <a:off x="7236713" y="3307498"/>
            <a:ext cx="1512000" cy="1176774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358" name="Google Shape;358;p35"/>
          <p:cNvSpPr txBox="1">
            <a:spLocks noGrp="1"/>
          </p:cNvSpPr>
          <p:nvPr>
            <p:ph type="body" idx="20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35"/>
          <p:cNvSpPr txBox="1">
            <a:spLocks noGrp="1"/>
          </p:cNvSpPr>
          <p:nvPr>
            <p:ph type="body" idx="21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35"/>
          <p:cNvSpPr txBox="1">
            <a:spLocks noGrp="1"/>
          </p:cNvSpPr>
          <p:nvPr>
            <p:ph type="body" idx="22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35"/>
          <p:cNvSpPr txBox="1">
            <a:spLocks noGrp="1"/>
          </p:cNvSpPr>
          <p:nvPr>
            <p:ph type="body" idx="23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24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35"/>
          <p:cNvSpPr txBox="1">
            <a:spLocks noGrp="1"/>
          </p:cNvSpPr>
          <p:nvPr>
            <p:ph type="body" idx="25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26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3">
  <p:cSld name="Speakers 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106" cy="71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>
            <a:spLocks noGrp="1"/>
          </p:cNvSpPr>
          <p:nvPr>
            <p:ph type="pic" idx="2"/>
          </p:nvPr>
        </p:nvSpPr>
        <p:spPr>
          <a:xfrm>
            <a:off x="1483466" y="1188758"/>
            <a:ext cx="1368000" cy="136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8" name="Google Shape;48;p18"/>
          <p:cNvSpPr>
            <a:spLocks noGrp="1"/>
          </p:cNvSpPr>
          <p:nvPr>
            <p:ph type="pic" idx="3"/>
          </p:nvPr>
        </p:nvSpPr>
        <p:spPr>
          <a:xfrm>
            <a:off x="3884660" y="1188758"/>
            <a:ext cx="1368000" cy="136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9" name="Google Shape;49;p18"/>
          <p:cNvSpPr>
            <a:spLocks noGrp="1"/>
          </p:cNvSpPr>
          <p:nvPr>
            <p:ph type="pic" idx="4"/>
          </p:nvPr>
        </p:nvSpPr>
        <p:spPr>
          <a:xfrm>
            <a:off x="6297036" y="1188758"/>
            <a:ext cx="1368000" cy="136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1223459" y="2823863"/>
            <a:ext cx="1903584" cy="5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5"/>
          </p:nvPr>
        </p:nvSpPr>
        <p:spPr>
          <a:xfrm>
            <a:off x="1223459" y="3453614"/>
            <a:ext cx="1903584" cy="81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body" idx="6"/>
          </p:nvPr>
        </p:nvSpPr>
        <p:spPr>
          <a:xfrm>
            <a:off x="3620208" y="2823863"/>
            <a:ext cx="1903584" cy="5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7"/>
          </p:nvPr>
        </p:nvSpPr>
        <p:spPr>
          <a:xfrm>
            <a:off x="3620208" y="3453614"/>
            <a:ext cx="1903584" cy="81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8"/>
          </p:nvPr>
        </p:nvSpPr>
        <p:spPr>
          <a:xfrm>
            <a:off x="6031587" y="2823863"/>
            <a:ext cx="1903584" cy="5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9"/>
          </p:nvPr>
        </p:nvSpPr>
        <p:spPr>
          <a:xfrm>
            <a:off x="6031587" y="3453614"/>
            <a:ext cx="1903584" cy="81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3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14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5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16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7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18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19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n a row (4)">
  <p:cSld name="3 in a row (4)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body" idx="1"/>
          </p:nvPr>
        </p:nvSpPr>
        <p:spPr>
          <a:xfrm>
            <a:off x="384175" y="1166813"/>
            <a:ext cx="8364538" cy="36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body" idx="2"/>
          </p:nvPr>
        </p:nvSpPr>
        <p:spPr>
          <a:xfrm>
            <a:off x="383607" y="1751865"/>
            <a:ext cx="2630942" cy="13295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32000" rIns="108000" bIns="1080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36"/>
          <p:cNvSpPr txBox="1">
            <a:spLocks noGrp="1"/>
          </p:cNvSpPr>
          <p:nvPr>
            <p:ph type="body" idx="3"/>
          </p:nvPr>
        </p:nvSpPr>
        <p:spPr>
          <a:xfrm>
            <a:off x="3256529" y="1751865"/>
            <a:ext cx="2630942" cy="13295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32000" rIns="108000" bIns="1080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36"/>
          <p:cNvSpPr txBox="1">
            <a:spLocks noGrp="1"/>
          </p:cNvSpPr>
          <p:nvPr>
            <p:ph type="body" idx="4"/>
          </p:nvPr>
        </p:nvSpPr>
        <p:spPr>
          <a:xfrm>
            <a:off x="6129451" y="1751865"/>
            <a:ext cx="2630942" cy="13295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32000" rIns="108000" bIns="1080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body" idx="5"/>
          </p:nvPr>
        </p:nvSpPr>
        <p:spPr>
          <a:xfrm>
            <a:off x="383607" y="1751864"/>
            <a:ext cx="2630942" cy="32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body" idx="6"/>
          </p:nvPr>
        </p:nvSpPr>
        <p:spPr>
          <a:xfrm>
            <a:off x="3256529" y="1751864"/>
            <a:ext cx="2630942" cy="32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36"/>
          <p:cNvSpPr txBox="1">
            <a:spLocks noGrp="1"/>
          </p:cNvSpPr>
          <p:nvPr>
            <p:ph type="body" idx="7"/>
          </p:nvPr>
        </p:nvSpPr>
        <p:spPr>
          <a:xfrm>
            <a:off x="6129451" y="1751864"/>
            <a:ext cx="2630942" cy="32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body" idx="8"/>
          </p:nvPr>
        </p:nvSpPr>
        <p:spPr>
          <a:xfrm>
            <a:off x="383607" y="3221825"/>
            <a:ext cx="2630942" cy="13295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32000" rIns="108000" bIns="1080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36"/>
          <p:cNvSpPr txBox="1">
            <a:spLocks noGrp="1"/>
          </p:cNvSpPr>
          <p:nvPr>
            <p:ph type="body" idx="9"/>
          </p:nvPr>
        </p:nvSpPr>
        <p:spPr>
          <a:xfrm>
            <a:off x="3256529" y="3221825"/>
            <a:ext cx="2630942" cy="13295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32000" rIns="108000" bIns="1080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36"/>
          <p:cNvSpPr txBox="1">
            <a:spLocks noGrp="1"/>
          </p:cNvSpPr>
          <p:nvPr>
            <p:ph type="body" idx="13"/>
          </p:nvPr>
        </p:nvSpPr>
        <p:spPr>
          <a:xfrm>
            <a:off x="6129451" y="3221825"/>
            <a:ext cx="2630942" cy="13295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432000" rIns="108000" bIns="1080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14"/>
          </p:nvPr>
        </p:nvSpPr>
        <p:spPr>
          <a:xfrm>
            <a:off x="383607" y="3221824"/>
            <a:ext cx="2630942" cy="32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body" idx="15"/>
          </p:nvPr>
        </p:nvSpPr>
        <p:spPr>
          <a:xfrm>
            <a:off x="3256529" y="3221824"/>
            <a:ext cx="2630942" cy="32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36"/>
          <p:cNvSpPr txBox="1">
            <a:spLocks noGrp="1"/>
          </p:cNvSpPr>
          <p:nvPr>
            <p:ph type="body" idx="16"/>
          </p:nvPr>
        </p:nvSpPr>
        <p:spPr>
          <a:xfrm>
            <a:off x="6129451" y="3221824"/>
            <a:ext cx="2630942" cy="32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36"/>
          <p:cNvSpPr txBox="1">
            <a:spLocks noGrp="1"/>
          </p:cNvSpPr>
          <p:nvPr>
            <p:ph type="body" idx="17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36"/>
          <p:cNvSpPr txBox="1">
            <a:spLocks noGrp="1"/>
          </p:cNvSpPr>
          <p:nvPr>
            <p:ph type="body" idx="18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36"/>
          <p:cNvSpPr txBox="1">
            <a:spLocks noGrp="1"/>
          </p:cNvSpPr>
          <p:nvPr>
            <p:ph type="body" idx="19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36"/>
          <p:cNvSpPr txBox="1">
            <a:spLocks noGrp="1"/>
          </p:cNvSpPr>
          <p:nvPr>
            <p:ph type="body" idx="20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4" name="Google Shape;384;p36"/>
          <p:cNvSpPr txBox="1">
            <a:spLocks noGrp="1"/>
          </p:cNvSpPr>
          <p:nvPr>
            <p:ph type="body" idx="21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36"/>
          <p:cNvSpPr txBox="1">
            <a:spLocks noGrp="1"/>
          </p:cNvSpPr>
          <p:nvPr>
            <p:ph type="body" idx="22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body" idx="23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36"/>
          <p:cNvSpPr txBox="1">
            <a:spLocks noGrp="1"/>
          </p:cNvSpPr>
          <p:nvPr>
            <p:ph type="body" idx="24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n a row (5)">
  <p:cSld name="3 in a row (5)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body" idx="1"/>
          </p:nvPr>
        </p:nvSpPr>
        <p:spPr>
          <a:xfrm>
            <a:off x="383606" y="1166813"/>
            <a:ext cx="4188393" cy="1852986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37"/>
          <p:cNvSpPr txBox="1">
            <a:spLocks noGrp="1"/>
          </p:cNvSpPr>
          <p:nvPr>
            <p:ph type="body" idx="2"/>
          </p:nvPr>
        </p:nvSpPr>
        <p:spPr>
          <a:xfrm>
            <a:off x="383606" y="2695798"/>
            <a:ext cx="4188393" cy="324000"/>
          </a:xfrm>
          <a:prstGeom prst="rect">
            <a:avLst/>
          </a:prstGeom>
          <a:solidFill>
            <a:srgbClr val="F8D7D5"/>
          </a:solidFill>
          <a:ln>
            <a:noFill/>
          </a:ln>
        </p:spPr>
        <p:txBody>
          <a:bodyPr spcFirstLastPara="1" wrap="square" lIns="108000" tIns="0" rIns="10800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body" idx="3"/>
          </p:nvPr>
        </p:nvSpPr>
        <p:spPr>
          <a:xfrm>
            <a:off x="4751014" y="1166812"/>
            <a:ext cx="3997699" cy="1088493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body" idx="4"/>
          </p:nvPr>
        </p:nvSpPr>
        <p:spPr>
          <a:xfrm>
            <a:off x="4751014" y="1931306"/>
            <a:ext cx="3997699" cy="324000"/>
          </a:xfrm>
          <a:prstGeom prst="rect">
            <a:avLst/>
          </a:prstGeom>
          <a:solidFill>
            <a:srgbClr val="B2DAFF"/>
          </a:solidFill>
          <a:ln>
            <a:noFill/>
          </a:ln>
        </p:spPr>
        <p:txBody>
          <a:bodyPr spcFirstLastPara="1" wrap="square" lIns="108000" tIns="0" rIns="10800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37"/>
          <p:cNvSpPr txBox="1">
            <a:spLocks noGrp="1"/>
          </p:cNvSpPr>
          <p:nvPr>
            <p:ph type="body" idx="5"/>
          </p:nvPr>
        </p:nvSpPr>
        <p:spPr>
          <a:xfrm>
            <a:off x="383607" y="3235699"/>
            <a:ext cx="4188393" cy="1315664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37"/>
          <p:cNvSpPr txBox="1">
            <a:spLocks noGrp="1"/>
          </p:cNvSpPr>
          <p:nvPr>
            <p:ph type="body" idx="6"/>
          </p:nvPr>
        </p:nvSpPr>
        <p:spPr>
          <a:xfrm>
            <a:off x="383607" y="4227363"/>
            <a:ext cx="4188393" cy="324000"/>
          </a:xfrm>
          <a:prstGeom prst="rect">
            <a:avLst/>
          </a:prstGeom>
          <a:solidFill>
            <a:srgbClr val="A8CAFE"/>
          </a:solidFill>
          <a:ln>
            <a:noFill/>
          </a:ln>
        </p:spPr>
        <p:txBody>
          <a:bodyPr spcFirstLastPara="1" wrap="square" lIns="108000" tIns="0" rIns="10800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37"/>
          <p:cNvSpPr txBox="1">
            <a:spLocks noGrp="1"/>
          </p:cNvSpPr>
          <p:nvPr>
            <p:ph type="body" idx="7"/>
          </p:nvPr>
        </p:nvSpPr>
        <p:spPr>
          <a:xfrm>
            <a:off x="4751015" y="2471203"/>
            <a:ext cx="1906569" cy="2080159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body" idx="8"/>
          </p:nvPr>
        </p:nvSpPr>
        <p:spPr>
          <a:xfrm>
            <a:off x="4751015" y="4227363"/>
            <a:ext cx="1906570" cy="324000"/>
          </a:xfrm>
          <a:prstGeom prst="rect">
            <a:avLst/>
          </a:prstGeom>
          <a:solidFill>
            <a:srgbClr val="C5F0FF"/>
          </a:solidFill>
          <a:ln>
            <a:noFill/>
          </a:ln>
        </p:spPr>
        <p:txBody>
          <a:bodyPr spcFirstLastPara="1" wrap="square" lIns="108000" tIns="0" rIns="10800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37"/>
          <p:cNvSpPr txBox="1">
            <a:spLocks noGrp="1"/>
          </p:cNvSpPr>
          <p:nvPr>
            <p:ph type="body" idx="9"/>
          </p:nvPr>
        </p:nvSpPr>
        <p:spPr>
          <a:xfrm>
            <a:off x="6842144" y="2471202"/>
            <a:ext cx="1906569" cy="2080159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body" idx="13"/>
          </p:nvPr>
        </p:nvSpPr>
        <p:spPr>
          <a:xfrm>
            <a:off x="6842144" y="4227362"/>
            <a:ext cx="1906570" cy="324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108000" tIns="0" rIns="10800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37"/>
          <p:cNvSpPr txBox="1">
            <a:spLocks noGrp="1"/>
          </p:cNvSpPr>
          <p:nvPr>
            <p:ph type="body" idx="14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37"/>
          <p:cNvSpPr txBox="1">
            <a:spLocks noGrp="1"/>
          </p:cNvSpPr>
          <p:nvPr>
            <p:ph type="body" idx="15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37"/>
          <p:cNvSpPr txBox="1">
            <a:spLocks noGrp="1"/>
          </p:cNvSpPr>
          <p:nvPr>
            <p:ph type="body" idx="16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body" idx="17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37"/>
          <p:cNvSpPr txBox="1">
            <a:spLocks noGrp="1"/>
          </p:cNvSpPr>
          <p:nvPr>
            <p:ph type="body" idx="18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37"/>
          <p:cNvSpPr txBox="1">
            <a:spLocks noGrp="1"/>
          </p:cNvSpPr>
          <p:nvPr>
            <p:ph type="body" idx="19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37"/>
          <p:cNvSpPr txBox="1">
            <a:spLocks noGrp="1"/>
          </p:cNvSpPr>
          <p:nvPr>
            <p:ph type="body" idx="20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37"/>
          <p:cNvSpPr txBox="1">
            <a:spLocks noGrp="1"/>
          </p:cNvSpPr>
          <p:nvPr>
            <p:ph type="body" idx="21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n a row (6)">
  <p:cSld name="3 in a row (6)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38"/>
          <p:cNvSpPr txBox="1">
            <a:spLocks noGrp="1"/>
          </p:cNvSpPr>
          <p:nvPr>
            <p:ph type="body" idx="1"/>
          </p:nvPr>
        </p:nvSpPr>
        <p:spPr>
          <a:xfrm>
            <a:off x="1403225" y="1448611"/>
            <a:ext cx="4509060" cy="76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38"/>
          <p:cNvSpPr txBox="1">
            <a:spLocks noGrp="1"/>
          </p:cNvSpPr>
          <p:nvPr>
            <p:ph type="body" idx="2"/>
          </p:nvPr>
        </p:nvSpPr>
        <p:spPr>
          <a:xfrm>
            <a:off x="1403225" y="1170971"/>
            <a:ext cx="4509060" cy="2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38"/>
          <p:cNvSpPr>
            <a:spLocks noGrp="1"/>
          </p:cNvSpPr>
          <p:nvPr>
            <p:ph type="pic" idx="3"/>
          </p:nvPr>
        </p:nvSpPr>
        <p:spPr>
          <a:xfrm>
            <a:off x="374649" y="1166813"/>
            <a:ext cx="828000" cy="82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13" name="Google Shape;413;p38"/>
          <p:cNvSpPr txBox="1">
            <a:spLocks noGrp="1"/>
          </p:cNvSpPr>
          <p:nvPr>
            <p:ph type="body" idx="4"/>
          </p:nvPr>
        </p:nvSpPr>
        <p:spPr>
          <a:xfrm>
            <a:off x="1403225" y="2710570"/>
            <a:ext cx="4509060" cy="54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body" idx="5"/>
          </p:nvPr>
        </p:nvSpPr>
        <p:spPr>
          <a:xfrm>
            <a:off x="1403225" y="2432930"/>
            <a:ext cx="4509060" cy="2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38"/>
          <p:cNvSpPr>
            <a:spLocks noGrp="1"/>
          </p:cNvSpPr>
          <p:nvPr>
            <p:ph type="pic" idx="6"/>
          </p:nvPr>
        </p:nvSpPr>
        <p:spPr>
          <a:xfrm>
            <a:off x="374649" y="2428772"/>
            <a:ext cx="828000" cy="82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16" name="Google Shape;416;p38"/>
          <p:cNvSpPr txBox="1">
            <a:spLocks noGrp="1"/>
          </p:cNvSpPr>
          <p:nvPr>
            <p:ph type="body" idx="7"/>
          </p:nvPr>
        </p:nvSpPr>
        <p:spPr>
          <a:xfrm>
            <a:off x="1403225" y="3789129"/>
            <a:ext cx="4509060" cy="76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7" name="Google Shape;417;p38"/>
          <p:cNvSpPr txBox="1">
            <a:spLocks noGrp="1"/>
          </p:cNvSpPr>
          <p:nvPr>
            <p:ph type="body" idx="8"/>
          </p:nvPr>
        </p:nvSpPr>
        <p:spPr>
          <a:xfrm>
            <a:off x="1403225" y="3511489"/>
            <a:ext cx="4509060" cy="2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38"/>
          <p:cNvSpPr>
            <a:spLocks noGrp="1"/>
          </p:cNvSpPr>
          <p:nvPr>
            <p:ph type="pic" idx="9"/>
          </p:nvPr>
        </p:nvSpPr>
        <p:spPr>
          <a:xfrm>
            <a:off x="374649" y="3507331"/>
            <a:ext cx="828000" cy="82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19" name="Google Shape;419;p38"/>
          <p:cNvSpPr txBox="1">
            <a:spLocks noGrp="1"/>
          </p:cNvSpPr>
          <p:nvPr>
            <p:ph type="body" idx="13"/>
          </p:nvPr>
        </p:nvSpPr>
        <p:spPr>
          <a:xfrm>
            <a:off x="6127871" y="1535964"/>
            <a:ext cx="2620842" cy="301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38"/>
          <p:cNvSpPr txBox="1">
            <a:spLocks noGrp="1"/>
          </p:cNvSpPr>
          <p:nvPr>
            <p:ph type="body" idx="14"/>
          </p:nvPr>
        </p:nvSpPr>
        <p:spPr>
          <a:xfrm>
            <a:off x="6127871" y="1166813"/>
            <a:ext cx="2620842" cy="2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38"/>
          <p:cNvSpPr txBox="1">
            <a:spLocks noGrp="1"/>
          </p:cNvSpPr>
          <p:nvPr>
            <p:ph type="body" idx="15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38"/>
          <p:cNvSpPr txBox="1">
            <a:spLocks noGrp="1"/>
          </p:cNvSpPr>
          <p:nvPr>
            <p:ph type="body" idx="16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38"/>
          <p:cNvSpPr txBox="1">
            <a:spLocks noGrp="1"/>
          </p:cNvSpPr>
          <p:nvPr>
            <p:ph type="body" idx="17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4" name="Google Shape;424;p38"/>
          <p:cNvSpPr txBox="1">
            <a:spLocks noGrp="1"/>
          </p:cNvSpPr>
          <p:nvPr>
            <p:ph type="body" idx="18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body" idx="19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Google Shape;426;p38"/>
          <p:cNvSpPr txBox="1">
            <a:spLocks noGrp="1"/>
          </p:cNvSpPr>
          <p:nvPr>
            <p:ph type="body" idx="20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7" name="Google Shape;427;p38"/>
          <p:cNvSpPr txBox="1">
            <a:spLocks noGrp="1"/>
          </p:cNvSpPr>
          <p:nvPr>
            <p:ph type="body" idx="21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body" idx="22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n a row (7)">
  <p:cSld name="3 in a row (7)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 txBox="1">
            <a:spLocks noGrp="1"/>
          </p:cNvSpPr>
          <p:nvPr>
            <p:ph type="body" idx="1"/>
          </p:nvPr>
        </p:nvSpPr>
        <p:spPr>
          <a:xfrm>
            <a:off x="383607" y="3169940"/>
            <a:ext cx="2732716" cy="1381423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39"/>
          <p:cNvSpPr>
            <a:spLocks noGrp="1"/>
          </p:cNvSpPr>
          <p:nvPr>
            <p:ph type="pic" idx="2"/>
          </p:nvPr>
        </p:nvSpPr>
        <p:spPr>
          <a:xfrm>
            <a:off x="518699" y="3484105"/>
            <a:ext cx="753092" cy="75309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32" name="Google Shape;432;p39"/>
          <p:cNvSpPr txBox="1">
            <a:spLocks noGrp="1"/>
          </p:cNvSpPr>
          <p:nvPr>
            <p:ph type="body" idx="3"/>
          </p:nvPr>
        </p:nvSpPr>
        <p:spPr>
          <a:xfrm>
            <a:off x="3205642" y="3169940"/>
            <a:ext cx="2732716" cy="1381423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3" name="Google Shape;433;p39"/>
          <p:cNvSpPr>
            <a:spLocks noGrp="1"/>
          </p:cNvSpPr>
          <p:nvPr>
            <p:ph type="pic" idx="4"/>
          </p:nvPr>
        </p:nvSpPr>
        <p:spPr>
          <a:xfrm>
            <a:off x="3340734" y="3484105"/>
            <a:ext cx="753092" cy="75309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34" name="Google Shape;434;p39"/>
          <p:cNvSpPr txBox="1">
            <a:spLocks noGrp="1"/>
          </p:cNvSpPr>
          <p:nvPr>
            <p:ph type="body" idx="5"/>
          </p:nvPr>
        </p:nvSpPr>
        <p:spPr>
          <a:xfrm>
            <a:off x="6027677" y="3169940"/>
            <a:ext cx="2732716" cy="1381423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39"/>
          <p:cNvSpPr>
            <a:spLocks noGrp="1"/>
          </p:cNvSpPr>
          <p:nvPr>
            <p:ph type="pic" idx="6"/>
          </p:nvPr>
        </p:nvSpPr>
        <p:spPr>
          <a:xfrm>
            <a:off x="6162769" y="3484105"/>
            <a:ext cx="753092" cy="75309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36" name="Google Shape;436;p39"/>
          <p:cNvSpPr txBox="1">
            <a:spLocks noGrp="1"/>
          </p:cNvSpPr>
          <p:nvPr>
            <p:ph type="body" idx="7"/>
          </p:nvPr>
        </p:nvSpPr>
        <p:spPr>
          <a:xfrm>
            <a:off x="6027677" y="1712505"/>
            <a:ext cx="2732716" cy="1381423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39"/>
          <p:cNvSpPr>
            <a:spLocks noGrp="1"/>
          </p:cNvSpPr>
          <p:nvPr>
            <p:ph type="pic" idx="8"/>
          </p:nvPr>
        </p:nvSpPr>
        <p:spPr>
          <a:xfrm>
            <a:off x="6162769" y="2026670"/>
            <a:ext cx="753092" cy="75309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38" name="Google Shape;438;p39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39"/>
          <p:cNvSpPr txBox="1">
            <a:spLocks noGrp="1"/>
          </p:cNvSpPr>
          <p:nvPr>
            <p:ph type="body" idx="9"/>
          </p:nvPr>
        </p:nvSpPr>
        <p:spPr>
          <a:xfrm>
            <a:off x="384175" y="1166813"/>
            <a:ext cx="8364538" cy="36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39"/>
          <p:cNvSpPr txBox="1">
            <a:spLocks noGrp="1"/>
          </p:cNvSpPr>
          <p:nvPr>
            <p:ph type="body" idx="13"/>
          </p:nvPr>
        </p:nvSpPr>
        <p:spPr>
          <a:xfrm>
            <a:off x="3205642" y="1712505"/>
            <a:ext cx="2732716" cy="1381423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39"/>
          <p:cNvSpPr>
            <a:spLocks noGrp="1"/>
          </p:cNvSpPr>
          <p:nvPr>
            <p:ph type="pic" idx="14"/>
          </p:nvPr>
        </p:nvSpPr>
        <p:spPr>
          <a:xfrm>
            <a:off x="3340734" y="2026670"/>
            <a:ext cx="753092" cy="75309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42" name="Google Shape;442;p39"/>
          <p:cNvSpPr txBox="1">
            <a:spLocks noGrp="1"/>
          </p:cNvSpPr>
          <p:nvPr>
            <p:ph type="body" idx="15"/>
          </p:nvPr>
        </p:nvSpPr>
        <p:spPr>
          <a:xfrm>
            <a:off x="383607" y="1712505"/>
            <a:ext cx="2732716" cy="1381423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39"/>
          <p:cNvSpPr>
            <a:spLocks noGrp="1"/>
          </p:cNvSpPr>
          <p:nvPr>
            <p:ph type="pic" idx="16"/>
          </p:nvPr>
        </p:nvSpPr>
        <p:spPr>
          <a:xfrm>
            <a:off x="518699" y="2026670"/>
            <a:ext cx="753092" cy="75309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44" name="Google Shape;444;p39"/>
          <p:cNvSpPr txBox="1">
            <a:spLocks noGrp="1"/>
          </p:cNvSpPr>
          <p:nvPr>
            <p:ph type="body" idx="17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39"/>
          <p:cNvSpPr txBox="1">
            <a:spLocks noGrp="1"/>
          </p:cNvSpPr>
          <p:nvPr>
            <p:ph type="body" idx="18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39"/>
          <p:cNvSpPr txBox="1">
            <a:spLocks noGrp="1"/>
          </p:cNvSpPr>
          <p:nvPr>
            <p:ph type="body" idx="19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39"/>
          <p:cNvSpPr txBox="1">
            <a:spLocks noGrp="1"/>
          </p:cNvSpPr>
          <p:nvPr>
            <p:ph type="body" idx="20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39"/>
          <p:cNvSpPr txBox="1">
            <a:spLocks noGrp="1"/>
          </p:cNvSpPr>
          <p:nvPr>
            <p:ph type="body" idx="21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39"/>
          <p:cNvSpPr txBox="1">
            <a:spLocks noGrp="1"/>
          </p:cNvSpPr>
          <p:nvPr>
            <p:ph type="body" idx="22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39"/>
          <p:cNvSpPr txBox="1">
            <a:spLocks noGrp="1"/>
          </p:cNvSpPr>
          <p:nvPr>
            <p:ph type="body" idx="23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39"/>
          <p:cNvSpPr txBox="1">
            <a:spLocks noGrp="1"/>
          </p:cNvSpPr>
          <p:nvPr>
            <p:ph type="body" idx="24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n a row (8)">
  <p:cSld name="3 in a row (8)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40"/>
          <p:cNvSpPr txBox="1">
            <a:spLocks noGrp="1"/>
          </p:cNvSpPr>
          <p:nvPr>
            <p:ph type="body" idx="1"/>
          </p:nvPr>
        </p:nvSpPr>
        <p:spPr>
          <a:xfrm>
            <a:off x="374648" y="1809516"/>
            <a:ext cx="2639901" cy="93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5" name="Google Shape;455;p40"/>
          <p:cNvSpPr txBox="1">
            <a:spLocks noGrp="1"/>
          </p:cNvSpPr>
          <p:nvPr>
            <p:ph type="body" idx="2"/>
          </p:nvPr>
        </p:nvSpPr>
        <p:spPr>
          <a:xfrm>
            <a:off x="1021181" y="1170971"/>
            <a:ext cx="1993368" cy="53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6" name="Google Shape;456;p40"/>
          <p:cNvSpPr>
            <a:spLocks noGrp="1"/>
          </p:cNvSpPr>
          <p:nvPr>
            <p:ph type="pic" idx="3"/>
          </p:nvPr>
        </p:nvSpPr>
        <p:spPr>
          <a:xfrm>
            <a:off x="374648" y="1166812"/>
            <a:ext cx="540000" cy="54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57" name="Google Shape;457;p40"/>
          <p:cNvSpPr txBox="1">
            <a:spLocks noGrp="1"/>
          </p:cNvSpPr>
          <p:nvPr>
            <p:ph type="body" idx="4"/>
          </p:nvPr>
        </p:nvSpPr>
        <p:spPr>
          <a:xfrm>
            <a:off x="3245196" y="1805357"/>
            <a:ext cx="2639901" cy="93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40"/>
          <p:cNvSpPr txBox="1">
            <a:spLocks noGrp="1"/>
          </p:cNvSpPr>
          <p:nvPr>
            <p:ph type="body" idx="5"/>
          </p:nvPr>
        </p:nvSpPr>
        <p:spPr>
          <a:xfrm>
            <a:off x="3891729" y="1166812"/>
            <a:ext cx="1993368" cy="53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40"/>
          <p:cNvSpPr>
            <a:spLocks noGrp="1"/>
          </p:cNvSpPr>
          <p:nvPr>
            <p:ph type="pic" idx="6"/>
          </p:nvPr>
        </p:nvSpPr>
        <p:spPr>
          <a:xfrm>
            <a:off x="3245196" y="1162653"/>
            <a:ext cx="540000" cy="54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60" name="Google Shape;460;p40"/>
          <p:cNvSpPr txBox="1">
            <a:spLocks noGrp="1"/>
          </p:cNvSpPr>
          <p:nvPr>
            <p:ph type="body" idx="7"/>
          </p:nvPr>
        </p:nvSpPr>
        <p:spPr>
          <a:xfrm>
            <a:off x="6115744" y="1801198"/>
            <a:ext cx="2639901" cy="93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40"/>
          <p:cNvSpPr txBox="1">
            <a:spLocks noGrp="1"/>
          </p:cNvSpPr>
          <p:nvPr>
            <p:ph type="body" idx="8"/>
          </p:nvPr>
        </p:nvSpPr>
        <p:spPr>
          <a:xfrm>
            <a:off x="6762277" y="1162653"/>
            <a:ext cx="1993368" cy="53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40"/>
          <p:cNvSpPr>
            <a:spLocks noGrp="1"/>
          </p:cNvSpPr>
          <p:nvPr>
            <p:ph type="pic" idx="9"/>
          </p:nvPr>
        </p:nvSpPr>
        <p:spPr>
          <a:xfrm>
            <a:off x="6115744" y="1158494"/>
            <a:ext cx="540000" cy="54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63" name="Google Shape;463;p40"/>
          <p:cNvSpPr txBox="1">
            <a:spLocks noGrp="1"/>
          </p:cNvSpPr>
          <p:nvPr>
            <p:ph type="body" idx="13"/>
          </p:nvPr>
        </p:nvSpPr>
        <p:spPr>
          <a:xfrm>
            <a:off x="383607" y="3619783"/>
            <a:ext cx="2639901" cy="93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40"/>
          <p:cNvSpPr txBox="1">
            <a:spLocks noGrp="1"/>
          </p:cNvSpPr>
          <p:nvPr>
            <p:ph type="body" idx="14"/>
          </p:nvPr>
        </p:nvSpPr>
        <p:spPr>
          <a:xfrm>
            <a:off x="1030140" y="2981238"/>
            <a:ext cx="1993368" cy="53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40"/>
          <p:cNvSpPr>
            <a:spLocks noGrp="1"/>
          </p:cNvSpPr>
          <p:nvPr>
            <p:ph type="pic" idx="15"/>
          </p:nvPr>
        </p:nvSpPr>
        <p:spPr>
          <a:xfrm>
            <a:off x="383607" y="2977079"/>
            <a:ext cx="540000" cy="54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66" name="Google Shape;466;p40"/>
          <p:cNvSpPr txBox="1">
            <a:spLocks noGrp="1"/>
          </p:cNvSpPr>
          <p:nvPr>
            <p:ph type="body" idx="16"/>
          </p:nvPr>
        </p:nvSpPr>
        <p:spPr>
          <a:xfrm>
            <a:off x="3254155" y="3615624"/>
            <a:ext cx="2639901" cy="93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40"/>
          <p:cNvSpPr txBox="1">
            <a:spLocks noGrp="1"/>
          </p:cNvSpPr>
          <p:nvPr>
            <p:ph type="body" idx="17"/>
          </p:nvPr>
        </p:nvSpPr>
        <p:spPr>
          <a:xfrm>
            <a:off x="3900688" y="2977079"/>
            <a:ext cx="1993368" cy="53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40"/>
          <p:cNvSpPr>
            <a:spLocks noGrp="1"/>
          </p:cNvSpPr>
          <p:nvPr>
            <p:ph type="pic" idx="18"/>
          </p:nvPr>
        </p:nvSpPr>
        <p:spPr>
          <a:xfrm>
            <a:off x="3254155" y="2972920"/>
            <a:ext cx="540000" cy="54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69" name="Google Shape;469;p40"/>
          <p:cNvSpPr txBox="1">
            <a:spLocks noGrp="1"/>
          </p:cNvSpPr>
          <p:nvPr>
            <p:ph type="body" idx="19"/>
          </p:nvPr>
        </p:nvSpPr>
        <p:spPr>
          <a:xfrm>
            <a:off x="6124703" y="3611465"/>
            <a:ext cx="2639901" cy="93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40"/>
          <p:cNvSpPr txBox="1">
            <a:spLocks noGrp="1"/>
          </p:cNvSpPr>
          <p:nvPr>
            <p:ph type="body" idx="20"/>
          </p:nvPr>
        </p:nvSpPr>
        <p:spPr>
          <a:xfrm>
            <a:off x="6771236" y="2972920"/>
            <a:ext cx="1993368" cy="53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40"/>
          <p:cNvSpPr>
            <a:spLocks noGrp="1"/>
          </p:cNvSpPr>
          <p:nvPr>
            <p:ph type="pic" idx="21"/>
          </p:nvPr>
        </p:nvSpPr>
        <p:spPr>
          <a:xfrm>
            <a:off x="6124703" y="2968761"/>
            <a:ext cx="540000" cy="540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72" name="Google Shape;472;p40"/>
          <p:cNvSpPr txBox="1">
            <a:spLocks noGrp="1"/>
          </p:cNvSpPr>
          <p:nvPr>
            <p:ph type="body" idx="22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40"/>
          <p:cNvSpPr txBox="1">
            <a:spLocks noGrp="1"/>
          </p:cNvSpPr>
          <p:nvPr>
            <p:ph type="body" idx="23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40"/>
          <p:cNvSpPr txBox="1">
            <a:spLocks noGrp="1"/>
          </p:cNvSpPr>
          <p:nvPr>
            <p:ph type="body" idx="24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40"/>
          <p:cNvSpPr txBox="1">
            <a:spLocks noGrp="1"/>
          </p:cNvSpPr>
          <p:nvPr>
            <p:ph type="body" idx="25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40"/>
          <p:cNvSpPr txBox="1">
            <a:spLocks noGrp="1"/>
          </p:cNvSpPr>
          <p:nvPr>
            <p:ph type="body" idx="26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40"/>
          <p:cNvSpPr txBox="1">
            <a:spLocks noGrp="1"/>
          </p:cNvSpPr>
          <p:nvPr>
            <p:ph type="body" idx="27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40"/>
          <p:cNvSpPr txBox="1">
            <a:spLocks noGrp="1"/>
          </p:cNvSpPr>
          <p:nvPr>
            <p:ph type="body" idx="28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40"/>
          <p:cNvSpPr txBox="1">
            <a:spLocks noGrp="1"/>
          </p:cNvSpPr>
          <p:nvPr>
            <p:ph type="body" idx="29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n a row (9)">
  <p:cSld name="3 in a row (9)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1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41"/>
          <p:cNvSpPr>
            <a:spLocks noGrp="1"/>
          </p:cNvSpPr>
          <p:nvPr>
            <p:ph type="pic" idx="2"/>
          </p:nvPr>
        </p:nvSpPr>
        <p:spPr>
          <a:xfrm>
            <a:off x="4027997" y="2262241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83" name="Google Shape;483;p41"/>
          <p:cNvSpPr txBox="1">
            <a:spLocks noGrp="1"/>
          </p:cNvSpPr>
          <p:nvPr>
            <p:ph type="body" idx="1"/>
          </p:nvPr>
        </p:nvSpPr>
        <p:spPr>
          <a:xfrm>
            <a:off x="594150" y="1273677"/>
            <a:ext cx="2215692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" name="Google Shape;484;p41"/>
          <p:cNvSpPr txBox="1">
            <a:spLocks noGrp="1"/>
          </p:cNvSpPr>
          <p:nvPr>
            <p:ph type="body" idx="3"/>
          </p:nvPr>
        </p:nvSpPr>
        <p:spPr>
          <a:xfrm>
            <a:off x="594715" y="1576239"/>
            <a:ext cx="2214562" cy="56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41"/>
          <p:cNvSpPr>
            <a:spLocks noGrp="1"/>
          </p:cNvSpPr>
          <p:nvPr>
            <p:ph type="pic" idx="4"/>
          </p:nvPr>
        </p:nvSpPr>
        <p:spPr>
          <a:xfrm>
            <a:off x="3014549" y="1166813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86" name="Google Shape;486;p41"/>
          <p:cNvSpPr>
            <a:spLocks noGrp="1"/>
          </p:cNvSpPr>
          <p:nvPr>
            <p:ph type="pic" idx="5"/>
          </p:nvPr>
        </p:nvSpPr>
        <p:spPr>
          <a:xfrm>
            <a:off x="5028919" y="1166813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87" name="Google Shape;487;p41"/>
          <p:cNvSpPr>
            <a:spLocks noGrp="1"/>
          </p:cNvSpPr>
          <p:nvPr>
            <p:ph type="pic" idx="6"/>
          </p:nvPr>
        </p:nvSpPr>
        <p:spPr>
          <a:xfrm>
            <a:off x="3014549" y="3319778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88" name="Google Shape;488;p41"/>
          <p:cNvSpPr>
            <a:spLocks noGrp="1"/>
          </p:cNvSpPr>
          <p:nvPr>
            <p:ph type="pic" idx="7"/>
          </p:nvPr>
        </p:nvSpPr>
        <p:spPr>
          <a:xfrm>
            <a:off x="5028919" y="3319778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489" name="Google Shape;489;p41"/>
          <p:cNvSpPr txBox="1">
            <a:spLocks noGrp="1"/>
          </p:cNvSpPr>
          <p:nvPr>
            <p:ph type="body" idx="8"/>
          </p:nvPr>
        </p:nvSpPr>
        <p:spPr>
          <a:xfrm>
            <a:off x="593585" y="3449580"/>
            <a:ext cx="2215692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41"/>
          <p:cNvSpPr txBox="1">
            <a:spLocks noGrp="1"/>
          </p:cNvSpPr>
          <p:nvPr>
            <p:ph type="body" idx="9"/>
          </p:nvPr>
        </p:nvSpPr>
        <p:spPr>
          <a:xfrm>
            <a:off x="594150" y="3752142"/>
            <a:ext cx="2214562" cy="56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41"/>
          <p:cNvSpPr txBox="1">
            <a:spLocks noGrp="1"/>
          </p:cNvSpPr>
          <p:nvPr>
            <p:ph type="body" idx="13"/>
          </p:nvPr>
        </p:nvSpPr>
        <p:spPr>
          <a:xfrm>
            <a:off x="1610549" y="2348828"/>
            <a:ext cx="2215692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41"/>
          <p:cNvSpPr txBox="1">
            <a:spLocks noGrp="1"/>
          </p:cNvSpPr>
          <p:nvPr>
            <p:ph type="body" idx="14"/>
          </p:nvPr>
        </p:nvSpPr>
        <p:spPr>
          <a:xfrm>
            <a:off x="1611114" y="2651390"/>
            <a:ext cx="2214562" cy="56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41"/>
          <p:cNvSpPr txBox="1">
            <a:spLocks noGrp="1"/>
          </p:cNvSpPr>
          <p:nvPr>
            <p:ph type="body" idx="15"/>
          </p:nvPr>
        </p:nvSpPr>
        <p:spPr>
          <a:xfrm>
            <a:off x="6316142" y="1273677"/>
            <a:ext cx="2215692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4" name="Google Shape;494;p41"/>
          <p:cNvSpPr txBox="1">
            <a:spLocks noGrp="1"/>
          </p:cNvSpPr>
          <p:nvPr>
            <p:ph type="body" idx="16"/>
          </p:nvPr>
        </p:nvSpPr>
        <p:spPr>
          <a:xfrm>
            <a:off x="6316707" y="1576239"/>
            <a:ext cx="2214562" cy="56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5" name="Google Shape;495;p41"/>
          <p:cNvSpPr txBox="1">
            <a:spLocks noGrp="1"/>
          </p:cNvSpPr>
          <p:nvPr>
            <p:ph type="body" idx="17"/>
          </p:nvPr>
        </p:nvSpPr>
        <p:spPr>
          <a:xfrm>
            <a:off x="6315577" y="3449580"/>
            <a:ext cx="2215692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41"/>
          <p:cNvSpPr txBox="1">
            <a:spLocks noGrp="1"/>
          </p:cNvSpPr>
          <p:nvPr>
            <p:ph type="body" idx="18"/>
          </p:nvPr>
        </p:nvSpPr>
        <p:spPr>
          <a:xfrm>
            <a:off x="6316142" y="3752142"/>
            <a:ext cx="2214562" cy="56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41"/>
          <p:cNvSpPr txBox="1">
            <a:spLocks noGrp="1"/>
          </p:cNvSpPr>
          <p:nvPr>
            <p:ph type="body" idx="19"/>
          </p:nvPr>
        </p:nvSpPr>
        <p:spPr>
          <a:xfrm>
            <a:off x="5215761" y="2520191"/>
            <a:ext cx="3314943" cy="56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41"/>
          <p:cNvSpPr txBox="1">
            <a:spLocks noGrp="1"/>
          </p:cNvSpPr>
          <p:nvPr>
            <p:ph type="body" idx="20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41"/>
          <p:cNvSpPr txBox="1">
            <a:spLocks noGrp="1"/>
          </p:cNvSpPr>
          <p:nvPr>
            <p:ph type="body" idx="21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41"/>
          <p:cNvSpPr txBox="1">
            <a:spLocks noGrp="1"/>
          </p:cNvSpPr>
          <p:nvPr>
            <p:ph type="body" idx="22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41"/>
          <p:cNvSpPr txBox="1">
            <a:spLocks noGrp="1"/>
          </p:cNvSpPr>
          <p:nvPr>
            <p:ph type="body" idx="23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41"/>
          <p:cNvSpPr txBox="1">
            <a:spLocks noGrp="1"/>
          </p:cNvSpPr>
          <p:nvPr>
            <p:ph type="body" idx="24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41"/>
          <p:cNvSpPr txBox="1">
            <a:spLocks noGrp="1"/>
          </p:cNvSpPr>
          <p:nvPr>
            <p:ph type="body" idx="25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41"/>
          <p:cNvSpPr txBox="1">
            <a:spLocks noGrp="1"/>
          </p:cNvSpPr>
          <p:nvPr>
            <p:ph type="body" idx="26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41"/>
          <p:cNvSpPr txBox="1">
            <a:spLocks noGrp="1"/>
          </p:cNvSpPr>
          <p:nvPr>
            <p:ph type="body" idx="27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n a row (10)">
  <p:cSld name="3 in a row (10)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2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42"/>
          <p:cNvSpPr>
            <a:spLocks noGrp="1"/>
          </p:cNvSpPr>
          <p:nvPr>
            <p:ph type="pic" idx="2"/>
          </p:nvPr>
        </p:nvSpPr>
        <p:spPr>
          <a:xfrm>
            <a:off x="4027997" y="2104232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509" name="Google Shape;509;p42"/>
          <p:cNvSpPr txBox="1">
            <a:spLocks noGrp="1"/>
          </p:cNvSpPr>
          <p:nvPr>
            <p:ph type="body" idx="1"/>
          </p:nvPr>
        </p:nvSpPr>
        <p:spPr>
          <a:xfrm>
            <a:off x="1508775" y="799989"/>
            <a:ext cx="2426908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0" name="Google Shape;510;p42"/>
          <p:cNvSpPr txBox="1">
            <a:spLocks noGrp="1"/>
          </p:cNvSpPr>
          <p:nvPr>
            <p:ph type="body" idx="3"/>
          </p:nvPr>
        </p:nvSpPr>
        <p:spPr>
          <a:xfrm>
            <a:off x="1509448" y="1102551"/>
            <a:ext cx="2425670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42"/>
          <p:cNvSpPr>
            <a:spLocks noGrp="1"/>
          </p:cNvSpPr>
          <p:nvPr>
            <p:ph type="pic" idx="4"/>
          </p:nvPr>
        </p:nvSpPr>
        <p:spPr>
          <a:xfrm>
            <a:off x="4027997" y="950913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512" name="Google Shape;512;p42"/>
          <p:cNvSpPr>
            <a:spLocks noGrp="1"/>
          </p:cNvSpPr>
          <p:nvPr>
            <p:ph type="pic" idx="5"/>
          </p:nvPr>
        </p:nvSpPr>
        <p:spPr>
          <a:xfrm>
            <a:off x="4033837" y="3257551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513" name="Google Shape;513;p42"/>
          <p:cNvSpPr txBox="1">
            <a:spLocks noGrp="1"/>
          </p:cNvSpPr>
          <p:nvPr>
            <p:ph type="body" idx="6"/>
          </p:nvPr>
        </p:nvSpPr>
        <p:spPr>
          <a:xfrm>
            <a:off x="5206735" y="799990"/>
            <a:ext cx="3314943" cy="65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42"/>
          <p:cNvSpPr>
            <a:spLocks noGrp="1"/>
          </p:cNvSpPr>
          <p:nvPr>
            <p:ph type="pic" idx="7"/>
          </p:nvPr>
        </p:nvSpPr>
        <p:spPr>
          <a:xfrm>
            <a:off x="2995726" y="1543253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515" name="Google Shape;515;p42"/>
          <p:cNvSpPr>
            <a:spLocks noGrp="1"/>
          </p:cNvSpPr>
          <p:nvPr>
            <p:ph type="pic" idx="8"/>
          </p:nvPr>
        </p:nvSpPr>
        <p:spPr>
          <a:xfrm>
            <a:off x="5060268" y="1543253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516" name="Google Shape;516;p42"/>
          <p:cNvSpPr>
            <a:spLocks noGrp="1"/>
          </p:cNvSpPr>
          <p:nvPr>
            <p:ph type="pic" idx="9"/>
          </p:nvPr>
        </p:nvSpPr>
        <p:spPr>
          <a:xfrm>
            <a:off x="2988096" y="2709098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517" name="Google Shape;517;p42"/>
          <p:cNvSpPr>
            <a:spLocks noGrp="1"/>
          </p:cNvSpPr>
          <p:nvPr>
            <p:ph type="pic" idx="13"/>
          </p:nvPr>
        </p:nvSpPr>
        <p:spPr>
          <a:xfrm>
            <a:off x="5052638" y="2709098"/>
            <a:ext cx="1076325" cy="107791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518" name="Google Shape;518;p42"/>
          <p:cNvSpPr txBox="1">
            <a:spLocks noGrp="1"/>
          </p:cNvSpPr>
          <p:nvPr>
            <p:ph type="body" idx="14"/>
          </p:nvPr>
        </p:nvSpPr>
        <p:spPr>
          <a:xfrm>
            <a:off x="452413" y="1756435"/>
            <a:ext cx="2426908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42"/>
          <p:cNvSpPr txBox="1">
            <a:spLocks noGrp="1"/>
          </p:cNvSpPr>
          <p:nvPr>
            <p:ph type="body" idx="15"/>
          </p:nvPr>
        </p:nvSpPr>
        <p:spPr>
          <a:xfrm>
            <a:off x="453086" y="2058997"/>
            <a:ext cx="2425670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0" name="Google Shape;520;p42"/>
          <p:cNvSpPr txBox="1">
            <a:spLocks noGrp="1"/>
          </p:cNvSpPr>
          <p:nvPr>
            <p:ph type="body" idx="16"/>
          </p:nvPr>
        </p:nvSpPr>
        <p:spPr>
          <a:xfrm>
            <a:off x="452413" y="2892998"/>
            <a:ext cx="2426908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42"/>
          <p:cNvSpPr txBox="1">
            <a:spLocks noGrp="1"/>
          </p:cNvSpPr>
          <p:nvPr>
            <p:ph type="body" idx="17"/>
          </p:nvPr>
        </p:nvSpPr>
        <p:spPr>
          <a:xfrm>
            <a:off x="453086" y="3195560"/>
            <a:ext cx="2425670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42"/>
          <p:cNvSpPr txBox="1">
            <a:spLocks noGrp="1"/>
          </p:cNvSpPr>
          <p:nvPr>
            <p:ph type="body" idx="18"/>
          </p:nvPr>
        </p:nvSpPr>
        <p:spPr>
          <a:xfrm>
            <a:off x="6251088" y="1759767"/>
            <a:ext cx="2426908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3" name="Google Shape;523;p42"/>
          <p:cNvSpPr txBox="1">
            <a:spLocks noGrp="1"/>
          </p:cNvSpPr>
          <p:nvPr>
            <p:ph type="body" idx="19"/>
          </p:nvPr>
        </p:nvSpPr>
        <p:spPr>
          <a:xfrm>
            <a:off x="6251761" y="2062329"/>
            <a:ext cx="2425670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4" name="Google Shape;524;p42"/>
          <p:cNvSpPr txBox="1">
            <a:spLocks noGrp="1"/>
          </p:cNvSpPr>
          <p:nvPr>
            <p:ph type="body" idx="20"/>
          </p:nvPr>
        </p:nvSpPr>
        <p:spPr>
          <a:xfrm>
            <a:off x="6251088" y="2896330"/>
            <a:ext cx="2426908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42"/>
          <p:cNvSpPr txBox="1">
            <a:spLocks noGrp="1"/>
          </p:cNvSpPr>
          <p:nvPr>
            <p:ph type="body" idx="21"/>
          </p:nvPr>
        </p:nvSpPr>
        <p:spPr>
          <a:xfrm>
            <a:off x="6251761" y="3198892"/>
            <a:ext cx="2425670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42"/>
          <p:cNvSpPr txBox="1">
            <a:spLocks noGrp="1"/>
          </p:cNvSpPr>
          <p:nvPr>
            <p:ph type="body" idx="22"/>
          </p:nvPr>
        </p:nvSpPr>
        <p:spPr>
          <a:xfrm>
            <a:off x="5206735" y="3896032"/>
            <a:ext cx="2426908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42"/>
          <p:cNvSpPr txBox="1">
            <a:spLocks noGrp="1"/>
          </p:cNvSpPr>
          <p:nvPr>
            <p:ph type="body" idx="23"/>
          </p:nvPr>
        </p:nvSpPr>
        <p:spPr>
          <a:xfrm>
            <a:off x="5207408" y="4198594"/>
            <a:ext cx="2425670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42"/>
          <p:cNvSpPr txBox="1">
            <a:spLocks noGrp="1"/>
          </p:cNvSpPr>
          <p:nvPr>
            <p:ph type="body" idx="24"/>
          </p:nvPr>
        </p:nvSpPr>
        <p:spPr>
          <a:xfrm>
            <a:off x="620175" y="3989926"/>
            <a:ext cx="3314943" cy="56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42"/>
          <p:cNvSpPr txBox="1">
            <a:spLocks noGrp="1"/>
          </p:cNvSpPr>
          <p:nvPr>
            <p:ph type="body" idx="25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42"/>
          <p:cNvSpPr txBox="1">
            <a:spLocks noGrp="1"/>
          </p:cNvSpPr>
          <p:nvPr>
            <p:ph type="body" idx="26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42"/>
          <p:cNvSpPr txBox="1">
            <a:spLocks noGrp="1"/>
          </p:cNvSpPr>
          <p:nvPr>
            <p:ph type="body" idx="27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42"/>
          <p:cNvSpPr txBox="1">
            <a:spLocks noGrp="1"/>
          </p:cNvSpPr>
          <p:nvPr>
            <p:ph type="body" idx="28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42"/>
          <p:cNvSpPr txBox="1">
            <a:spLocks noGrp="1"/>
          </p:cNvSpPr>
          <p:nvPr>
            <p:ph type="body" idx="29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42"/>
          <p:cNvSpPr txBox="1">
            <a:spLocks noGrp="1"/>
          </p:cNvSpPr>
          <p:nvPr>
            <p:ph type="body" idx="30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42"/>
          <p:cNvSpPr txBox="1">
            <a:spLocks noGrp="1"/>
          </p:cNvSpPr>
          <p:nvPr>
            <p:ph type="body" idx="31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list (1)">
  <p:cSld name="Features list (1)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body" idx="1"/>
          </p:nvPr>
        </p:nvSpPr>
        <p:spPr>
          <a:xfrm>
            <a:off x="380914" y="950913"/>
            <a:ext cx="2788172" cy="56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8" name="Google Shape;538;p43"/>
          <p:cNvSpPr txBox="1">
            <a:spLocks noGrp="1"/>
          </p:cNvSpPr>
          <p:nvPr>
            <p:ph type="title"/>
          </p:nvPr>
        </p:nvSpPr>
        <p:spPr>
          <a:xfrm>
            <a:off x="380913" y="237316"/>
            <a:ext cx="8367800" cy="70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3"/>
          <p:cNvSpPr>
            <a:spLocks noGrp="1"/>
          </p:cNvSpPr>
          <p:nvPr>
            <p:ph type="pic" idx="2"/>
          </p:nvPr>
        </p:nvSpPr>
        <p:spPr>
          <a:xfrm>
            <a:off x="3106223" y="1233039"/>
            <a:ext cx="2919874" cy="2924176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cxnSp>
        <p:nvCxnSpPr>
          <p:cNvPr id="540" name="Google Shape;540;p43"/>
          <p:cNvCxnSpPr/>
          <p:nvPr/>
        </p:nvCxnSpPr>
        <p:spPr>
          <a:xfrm>
            <a:off x="380913" y="1719371"/>
            <a:ext cx="2788173" cy="0"/>
          </a:xfrm>
          <a:prstGeom prst="straightConnector1">
            <a:avLst/>
          </a:prstGeom>
          <a:noFill/>
          <a:ln w="9525" cap="flat" cmpd="sng">
            <a:solidFill>
              <a:srgbClr val="84848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1" name="Google Shape;541;p43"/>
          <p:cNvSpPr txBox="1">
            <a:spLocks noGrp="1"/>
          </p:cNvSpPr>
          <p:nvPr>
            <p:ph type="body" idx="3"/>
          </p:nvPr>
        </p:nvSpPr>
        <p:spPr>
          <a:xfrm>
            <a:off x="380914" y="1926051"/>
            <a:ext cx="2500072" cy="56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42" name="Google Shape;542;p43"/>
          <p:cNvCxnSpPr/>
          <p:nvPr/>
        </p:nvCxnSpPr>
        <p:spPr>
          <a:xfrm>
            <a:off x="380913" y="2694509"/>
            <a:ext cx="2500073" cy="0"/>
          </a:xfrm>
          <a:prstGeom prst="straightConnector1">
            <a:avLst/>
          </a:prstGeom>
          <a:noFill/>
          <a:ln w="9525" cap="flat" cmpd="sng">
            <a:solidFill>
              <a:srgbClr val="84848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3" name="Google Shape;543;p43"/>
          <p:cNvSpPr txBox="1">
            <a:spLocks noGrp="1"/>
          </p:cNvSpPr>
          <p:nvPr>
            <p:ph type="body" idx="4"/>
          </p:nvPr>
        </p:nvSpPr>
        <p:spPr>
          <a:xfrm>
            <a:off x="380914" y="2901189"/>
            <a:ext cx="2500072" cy="56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44" name="Google Shape;544;p43"/>
          <p:cNvCxnSpPr/>
          <p:nvPr/>
        </p:nvCxnSpPr>
        <p:spPr>
          <a:xfrm>
            <a:off x="380913" y="3669647"/>
            <a:ext cx="2788173" cy="0"/>
          </a:xfrm>
          <a:prstGeom prst="straightConnector1">
            <a:avLst/>
          </a:prstGeom>
          <a:noFill/>
          <a:ln w="9525" cap="flat" cmpd="sng">
            <a:solidFill>
              <a:srgbClr val="84848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p43"/>
          <p:cNvSpPr txBox="1">
            <a:spLocks noGrp="1"/>
          </p:cNvSpPr>
          <p:nvPr>
            <p:ph type="body" idx="5"/>
          </p:nvPr>
        </p:nvSpPr>
        <p:spPr>
          <a:xfrm>
            <a:off x="380914" y="3876327"/>
            <a:ext cx="2788172" cy="56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43"/>
          <p:cNvSpPr txBox="1">
            <a:spLocks noGrp="1"/>
          </p:cNvSpPr>
          <p:nvPr>
            <p:ph type="body" idx="6"/>
          </p:nvPr>
        </p:nvSpPr>
        <p:spPr>
          <a:xfrm>
            <a:off x="5960541" y="950913"/>
            <a:ext cx="2788172" cy="56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47" name="Google Shape;547;p43"/>
          <p:cNvCxnSpPr/>
          <p:nvPr/>
        </p:nvCxnSpPr>
        <p:spPr>
          <a:xfrm>
            <a:off x="5960540" y="1720606"/>
            <a:ext cx="2788173" cy="0"/>
          </a:xfrm>
          <a:prstGeom prst="straightConnector1">
            <a:avLst/>
          </a:prstGeom>
          <a:noFill/>
          <a:ln w="9525" cap="flat" cmpd="sng">
            <a:solidFill>
              <a:srgbClr val="84848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8" name="Google Shape;548;p43"/>
          <p:cNvSpPr txBox="1">
            <a:spLocks noGrp="1"/>
          </p:cNvSpPr>
          <p:nvPr>
            <p:ph type="body" idx="7"/>
          </p:nvPr>
        </p:nvSpPr>
        <p:spPr>
          <a:xfrm>
            <a:off x="6248639" y="1927286"/>
            <a:ext cx="2500073" cy="56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43"/>
          <p:cNvSpPr txBox="1">
            <a:spLocks noGrp="1"/>
          </p:cNvSpPr>
          <p:nvPr>
            <p:ph type="body" idx="8"/>
          </p:nvPr>
        </p:nvSpPr>
        <p:spPr>
          <a:xfrm>
            <a:off x="6248639" y="2902424"/>
            <a:ext cx="2500073" cy="56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0" name="Google Shape;550;p43"/>
          <p:cNvCxnSpPr/>
          <p:nvPr/>
        </p:nvCxnSpPr>
        <p:spPr>
          <a:xfrm>
            <a:off x="5960540" y="3670882"/>
            <a:ext cx="2788173" cy="0"/>
          </a:xfrm>
          <a:prstGeom prst="straightConnector1">
            <a:avLst/>
          </a:prstGeom>
          <a:noFill/>
          <a:ln w="9525" cap="flat" cmpd="sng">
            <a:solidFill>
              <a:srgbClr val="84848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1" name="Google Shape;551;p43"/>
          <p:cNvSpPr txBox="1">
            <a:spLocks noGrp="1"/>
          </p:cNvSpPr>
          <p:nvPr>
            <p:ph type="body" idx="9"/>
          </p:nvPr>
        </p:nvSpPr>
        <p:spPr>
          <a:xfrm>
            <a:off x="5960541" y="3877562"/>
            <a:ext cx="2788172" cy="56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2" name="Google Shape;552;p43"/>
          <p:cNvCxnSpPr/>
          <p:nvPr/>
        </p:nvCxnSpPr>
        <p:spPr>
          <a:xfrm>
            <a:off x="6248640" y="2691747"/>
            <a:ext cx="2500073" cy="0"/>
          </a:xfrm>
          <a:prstGeom prst="straightConnector1">
            <a:avLst/>
          </a:prstGeom>
          <a:noFill/>
          <a:ln w="9525" cap="flat" cmpd="sng">
            <a:solidFill>
              <a:srgbClr val="84848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3" name="Google Shape;553;p43"/>
          <p:cNvSpPr txBox="1">
            <a:spLocks noGrp="1"/>
          </p:cNvSpPr>
          <p:nvPr>
            <p:ph type="body" idx="13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43"/>
          <p:cNvSpPr txBox="1">
            <a:spLocks noGrp="1"/>
          </p:cNvSpPr>
          <p:nvPr>
            <p:ph type="body" idx="14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43"/>
          <p:cNvSpPr txBox="1">
            <a:spLocks noGrp="1"/>
          </p:cNvSpPr>
          <p:nvPr>
            <p:ph type="body" idx="15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43"/>
          <p:cNvSpPr txBox="1">
            <a:spLocks noGrp="1"/>
          </p:cNvSpPr>
          <p:nvPr>
            <p:ph type="body" idx="16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43"/>
          <p:cNvSpPr txBox="1">
            <a:spLocks noGrp="1"/>
          </p:cNvSpPr>
          <p:nvPr>
            <p:ph type="body" idx="17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body" idx="18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body" idx="19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43"/>
          <p:cNvSpPr txBox="1"/>
          <p:nvPr/>
        </p:nvSpPr>
        <p:spPr>
          <a:xfrm>
            <a:off x="-627017" y="35705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list (2)">
  <p:cSld name="Features list (2)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"/>
          <p:cNvSpPr txBox="1">
            <a:spLocks noGrp="1"/>
          </p:cNvSpPr>
          <p:nvPr>
            <p:ph type="body" idx="1"/>
          </p:nvPr>
        </p:nvSpPr>
        <p:spPr>
          <a:xfrm>
            <a:off x="563375" y="1340159"/>
            <a:ext cx="5069608" cy="4949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0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44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0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44"/>
          <p:cNvSpPr/>
          <p:nvPr/>
        </p:nvSpPr>
        <p:spPr>
          <a:xfrm>
            <a:off x="383608" y="1166813"/>
            <a:ext cx="5409919" cy="33845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4"/>
          <p:cNvSpPr txBox="1">
            <a:spLocks noGrp="1"/>
          </p:cNvSpPr>
          <p:nvPr>
            <p:ph type="body" idx="2"/>
          </p:nvPr>
        </p:nvSpPr>
        <p:spPr>
          <a:xfrm>
            <a:off x="563375" y="1970942"/>
            <a:ext cx="5069608" cy="4949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0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44"/>
          <p:cNvSpPr>
            <a:spLocks noGrp="1"/>
          </p:cNvSpPr>
          <p:nvPr>
            <p:ph type="pic" idx="3"/>
          </p:nvPr>
        </p:nvSpPr>
        <p:spPr>
          <a:xfrm>
            <a:off x="6247324" y="1409154"/>
            <a:ext cx="739092" cy="74018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567" name="Google Shape;567;p44"/>
          <p:cNvSpPr>
            <a:spLocks noGrp="1"/>
          </p:cNvSpPr>
          <p:nvPr>
            <p:ph type="pic" idx="4"/>
          </p:nvPr>
        </p:nvSpPr>
        <p:spPr>
          <a:xfrm>
            <a:off x="6247324" y="2479085"/>
            <a:ext cx="739092" cy="74018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568" name="Google Shape;568;p44"/>
          <p:cNvSpPr>
            <a:spLocks noGrp="1"/>
          </p:cNvSpPr>
          <p:nvPr>
            <p:ph type="pic" idx="5"/>
          </p:nvPr>
        </p:nvSpPr>
        <p:spPr>
          <a:xfrm>
            <a:off x="6247324" y="3549017"/>
            <a:ext cx="739092" cy="740182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569" name="Google Shape;569;p44"/>
          <p:cNvSpPr txBox="1">
            <a:spLocks noGrp="1"/>
          </p:cNvSpPr>
          <p:nvPr>
            <p:ph type="body" idx="6"/>
          </p:nvPr>
        </p:nvSpPr>
        <p:spPr>
          <a:xfrm>
            <a:off x="7298596" y="1532766"/>
            <a:ext cx="1461796" cy="45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44"/>
          <p:cNvSpPr txBox="1">
            <a:spLocks noGrp="1"/>
          </p:cNvSpPr>
          <p:nvPr>
            <p:ph type="body" idx="7"/>
          </p:nvPr>
        </p:nvSpPr>
        <p:spPr>
          <a:xfrm>
            <a:off x="7298596" y="2612610"/>
            <a:ext cx="1461796" cy="45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44"/>
          <p:cNvSpPr txBox="1">
            <a:spLocks noGrp="1"/>
          </p:cNvSpPr>
          <p:nvPr>
            <p:ph type="body" idx="8"/>
          </p:nvPr>
        </p:nvSpPr>
        <p:spPr>
          <a:xfrm>
            <a:off x="7298596" y="3692454"/>
            <a:ext cx="1461796" cy="45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44"/>
          <p:cNvSpPr txBox="1">
            <a:spLocks noGrp="1"/>
          </p:cNvSpPr>
          <p:nvPr>
            <p:ph type="body" idx="9"/>
          </p:nvPr>
        </p:nvSpPr>
        <p:spPr>
          <a:xfrm>
            <a:off x="563375" y="2601725"/>
            <a:ext cx="5069608" cy="4949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0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44"/>
          <p:cNvSpPr txBox="1">
            <a:spLocks noGrp="1"/>
          </p:cNvSpPr>
          <p:nvPr>
            <p:ph type="body" idx="13"/>
          </p:nvPr>
        </p:nvSpPr>
        <p:spPr>
          <a:xfrm>
            <a:off x="563375" y="3232508"/>
            <a:ext cx="5069608" cy="4949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0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44"/>
          <p:cNvSpPr txBox="1">
            <a:spLocks noGrp="1"/>
          </p:cNvSpPr>
          <p:nvPr>
            <p:ph type="body" idx="14"/>
          </p:nvPr>
        </p:nvSpPr>
        <p:spPr>
          <a:xfrm>
            <a:off x="563375" y="3863289"/>
            <a:ext cx="5069608" cy="4949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0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44"/>
          <p:cNvSpPr/>
          <p:nvPr/>
        </p:nvSpPr>
        <p:spPr>
          <a:xfrm>
            <a:off x="6134418" y="1296792"/>
            <a:ext cx="964904" cy="964904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4"/>
          <p:cNvSpPr/>
          <p:nvPr/>
        </p:nvSpPr>
        <p:spPr>
          <a:xfrm>
            <a:off x="6134418" y="2368814"/>
            <a:ext cx="964904" cy="964904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4"/>
          <p:cNvSpPr/>
          <p:nvPr/>
        </p:nvSpPr>
        <p:spPr>
          <a:xfrm>
            <a:off x="6140853" y="3436656"/>
            <a:ext cx="964904" cy="964904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44"/>
          <p:cNvCxnSpPr/>
          <p:nvPr/>
        </p:nvCxnSpPr>
        <p:spPr>
          <a:xfrm>
            <a:off x="5792105" y="1785507"/>
            <a:ext cx="32852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79" name="Google Shape;579;p44"/>
          <p:cNvCxnSpPr/>
          <p:nvPr/>
        </p:nvCxnSpPr>
        <p:spPr>
          <a:xfrm>
            <a:off x="5792824" y="2838647"/>
            <a:ext cx="32852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80" name="Google Shape;580;p44"/>
          <p:cNvCxnSpPr/>
          <p:nvPr/>
        </p:nvCxnSpPr>
        <p:spPr>
          <a:xfrm>
            <a:off x="5792105" y="3921563"/>
            <a:ext cx="32852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581" name="Google Shape;581;p44"/>
          <p:cNvSpPr txBox="1">
            <a:spLocks noGrp="1"/>
          </p:cNvSpPr>
          <p:nvPr>
            <p:ph type="body" idx="15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44"/>
          <p:cNvSpPr txBox="1">
            <a:spLocks noGrp="1"/>
          </p:cNvSpPr>
          <p:nvPr>
            <p:ph type="body" idx="16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44"/>
          <p:cNvSpPr txBox="1">
            <a:spLocks noGrp="1"/>
          </p:cNvSpPr>
          <p:nvPr>
            <p:ph type="body" idx="17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44"/>
          <p:cNvSpPr txBox="1">
            <a:spLocks noGrp="1"/>
          </p:cNvSpPr>
          <p:nvPr>
            <p:ph type="body" idx="18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44"/>
          <p:cNvSpPr txBox="1">
            <a:spLocks noGrp="1"/>
          </p:cNvSpPr>
          <p:nvPr>
            <p:ph type="body" idx="19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44"/>
          <p:cNvSpPr txBox="1">
            <a:spLocks noGrp="1"/>
          </p:cNvSpPr>
          <p:nvPr>
            <p:ph type="body" idx="20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body" idx="21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body" idx="22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list (3)">
  <p:cSld name="Features list (3)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49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45"/>
          <p:cNvSpPr txBox="1">
            <a:spLocks noGrp="1"/>
          </p:cNvSpPr>
          <p:nvPr>
            <p:ph type="body" idx="1"/>
          </p:nvPr>
        </p:nvSpPr>
        <p:spPr>
          <a:xfrm>
            <a:off x="1032785" y="734791"/>
            <a:ext cx="3380495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45"/>
          <p:cNvSpPr txBox="1">
            <a:spLocks noGrp="1"/>
          </p:cNvSpPr>
          <p:nvPr>
            <p:ph type="body" idx="2"/>
          </p:nvPr>
        </p:nvSpPr>
        <p:spPr>
          <a:xfrm>
            <a:off x="1033458" y="998116"/>
            <a:ext cx="3379791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45"/>
          <p:cNvSpPr>
            <a:spLocks noGrp="1"/>
          </p:cNvSpPr>
          <p:nvPr>
            <p:ph type="body" idx="3"/>
          </p:nvPr>
        </p:nvSpPr>
        <p:spPr>
          <a:xfrm>
            <a:off x="384175" y="809539"/>
            <a:ext cx="503238" cy="50482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45"/>
          <p:cNvSpPr>
            <a:spLocks noGrp="1"/>
          </p:cNvSpPr>
          <p:nvPr>
            <p:ph type="body" idx="4"/>
          </p:nvPr>
        </p:nvSpPr>
        <p:spPr>
          <a:xfrm>
            <a:off x="383607" y="1592977"/>
            <a:ext cx="503238" cy="50482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45"/>
          <p:cNvSpPr>
            <a:spLocks noGrp="1"/>
          </p:cNvSpPr>
          <p:nvPr>
            <p:ph type="body" idx="5"/>
          </p:nvPr>
        </p:nvSpPr>
        <p:spPr>
          <a:xfrm>
            <a:off x="383607" y="2376415"/>
            <a:ext cx="503238" cy="50482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45"/>
          <p:cNvSpPr>
            <a:spLocks noGrp="1"/>
          </p:cNvSpPr>
          <p:nvPr>
            <p:ph type="body" idx="6"/>
          </p:nvPr>
        </p:nvSpPr>
        <p:spPr>
          <a:xfrm>
            <a:off x="383607" y="3159853"/>
            <a:ext cx="503238" cy="50482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45"/>
          <p:cNvSpPr>
            <a:spLocks noGrp="1"/>
          </p:cNvSpPr>
          <p:nvPr>
            <p:ph type="body" idx="7"/>
          </p:nvPr>
        </p:nvSpPr>
        <p:spPr>
          <a:xfrm>
            <a:off x="383607" y="3943290"/>
            <a:ext cx="503238" cy="50482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45"/>
          <p:cNvSpPr txBox="1">
            <a:spLocks noGrp="1"/>
          </p:cNvSpPr>
          <p:nvPr>
            <p:ph type="body" idx="8"/>
          </p:nvPr>
        </p:nvSpPr>
        <p:spPr>
          <a:xfrm>
            <a:off x="1032785" y="1528881"/>
            <a:ext cx="3380495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45"/>
          <p:cNvSpPr txBox="1">
            <a:spLocks noGrp="1"/>
          </p:cNvSpPr>
          <p:nvPr>
            <p:ph type="body" idx="9"/>
          </p:nvPr>
        </p:nvSpPr>
        <p:spPr>
          <a:xfrm>
            <a:off x="1033458" y="1792206"/>
            <a:ext cx="3379791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45"/>
          <p:cNvSpPr txBox="1">
            <a:spLocks noGrp="1"/>
          </p:cNvSpPr>
          <p:nvPr>
            <p:ph type="body" idx="13"/>
          </p:nvPr>
        </p:nvSpPr>
        <p:spPr>
          <a:xfrm>
            <a:off x="1032785" y="2305157"/>
            <a:ext cx="3380495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45"/>
          <p:cNvSpPr txBox="1">
            <a:spLocks noGrp="1"/>
          </p:cNvSpPr>
          <p:nvPr>
            <p:ph type="body" idx="14"/>
          </p:nvPr>
        </p:nvSpPr>
        <p:spPr>
          <a:xfrm>
            <a:off x="1033458" y="2568482"/>
            <a:ext cx="3379791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45"/>
          <p:cNvSpPr txBox="1">
            <a:spLocks noGrp="1"/>
          </p:cNvSpPr>
          <p:nvPr>
            <p:ph type="body" idx="15"/>
          </p:nvPr>
        </p:nvSpPr>
        <p:spPr>
          <a:xfrm>
            <a:off x="1032784" y="3092751"/>
            <a:ext cx="3380495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45"/>
          <p:cNvSpPr txBox="1">
            <a:spLocks noGrp="1"/>
          </p:cNvSpPr>
          <p:nvPr>
            <p:ph type="body" idx="16"/>
          </p:nvPr>
        </p:nvSpPr>
        <p:spPr>
          <a:xfrm>
            <a:off x="1033457" y="3356076"/>
            <a:ext cx="3379791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45"/>
          <p:cNvSpPr txBox="1">
            <a:spLocks noGrp="1"/>
          </p:cNvSpPr>
          <p:nvPr>
            <p:ph type="body" idx="17"/>
          </p:nvPr>
        </p:nvSpPr>
        <p:spPr>
          <a:xfrm>
            <a:off x="1032784" y="3869027"/>
            <a:ext cx="3380495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45"/>
          <p:cNvSpPr txBox="1">
            <a:spLocks noGrp="1"/>
          </p:cNvSpPr>
          <p:nvPr>
            <p:ph type="body" idx="18"/>
          </p:nvPr>
        </p:nvSpPr>
        <p:spPr>
          <a:xfrm>
            <a:off x="1033457" y="4132352"/>
            <a:ext cx="3379791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45"/>
          <p:cNvSpPr txBox="1">
            <a:spLocks noGrp="1"/>
          </p:cNvSpPr>
          <p:nvPr>
            <p:ph type="body" idx="19"/>
          </p:nvPr>
        </p:nvSpPr>
        <p:spPr>
          <a:xfrm>
            <a:off x="5361995" y="736404"/>
            <a:ext cx="3386749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45"/>
          <p:cNvSpPr txBox="1">
            <a:spLocks noGrp="1"/>
          </p:cNvSpPr>
          <p:nvPr>
            <p:ph type="body" idx="20"/>
          </p:nvPr>
        </p:nvSpPr>
        <p:spPr>
          <a:xfrm>
            <a:off x="5362669" y="999729"/>
            <a:ext cx="3386044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45"/>
          <p:cNvSpPr>
            <a:spLocks noGrp="1"/>
          </p:cNvSpPr>
          <p:nvPr>
            <p:ph type="body" idx="21"/>
          </p:nvPr>
        </p:nvSpPr>
        <p:spPr>
          <a:xfrm>
            <a:off x="4713385" y="811152"/>
            <a:ext cx="503238" cy="50482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45"/>
          <p:cNvSpPr>
            <a:spLocks noGrp="1"/>
          </p:cNvSpPr>
          <p:nvPr>
            <p:ph type="body" idx="22"/>
          </p:nvPr>
        </p:nvSpPr>
        <p:spPr>
          <a:xfrm>
            <a:off x="4712817" y="1594590"/>
            <a:ext cx="503238" cy="50482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45"/>
          <p:cNvSpPr>
            <a:spLocks noGrp="1"/>
          </p:cNvSpPr>
          <p:nvPr>
            <p:ph type="body" idx="23"/>
          </p:nvPr>
        </p:nvSpPr>
        <p:spPr>
          <a:xfrm>
            <a:off x="4712817" y="2378028"/>
            <a:ext cx="503238" cy="50482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45"/>
          <p:cNvSpPr>
            <a:spLocks noGrp="1"/>
          </p:cNvSpPr>
          <p:nvPr>
            <p:ph type="body" idx="24"/>
          </p:nvPr>
        </p:nvSpPr>
        <p:spPr>
          <a:xfrm>
            <a:off x="4712817" y="3161466"/>
            <a:ext cx="503238" cy="50482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45"/>
          <p:cNvSpPr>
            <a:spLocks noGrp="1"/>
          </p:cNvSpPr>
          <p:nvPr>
            <p:ph type="body" idx="25"/>
          </p:nvPr>
        </p:nvSpPr>
        <p:spPr>
          <a:xfrm>
            <a:off x="4712817" y="3944903"/>
            <a:ext cx="503238" cy="50482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45"/>
          <p:cNvSpPr txBox="1">
            <a:spLocks noGrp="1"/>
          </p:cNvSpPr>
          <p:nvPr>
            <p:ph type="body" idx="26"/>
          </p:nvPr>
        </p:nvSpPr>
        <p:spPr>
          <a:xfrm>
            <a:off x="5361995" y="1530494"/>
            <a:ext cx="3386749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body" idx="27"/>
          </p:nvPr>
        </p:nvSpPr>
        <p:spPr>
          <a:xfrm>
            <a:off x="5362669" y="1793819"/>
            <a:ext cx="3386044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45"/>
          <p:cNvSpPr txBox="1">
            <a:spLocks noGrp="1"/>
          </p:cNvSpPr>
          <p:nvPr>
            <p:ph type="body" idx="28"/>
          </p:nvPr>
        </p:nvSpPr>
        <p:spPr>
          <a:xfrm>
            <a:off x="5361995" y="2306770"/>
            <a:ext cx="3386749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45"/>
          <p:cNvSpPr txBox="1">
            <a:spLocks noGrp="1"/>
          </p:cNvSpPr>
          <p:nvPr>
            <p:ph type="body" idx="29"/>
          </p:nvPr>
        </p:nvSpPr>
        <p:spPr>
          <a:xfrm>
            <a:off x="5362669" y="2570095"/>
            <a:ext cx="3386044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45"/>
          <p:cNvSpPr txBox="1">
            <a:spLocks noGrp="1"/>
          </p:cNvSpPr>
          <p:nvPr>
            <p:ph type="body" idx="30"/>
          </p:nvPr>
        </p:nvSpPr>
        <p:spPr>
          <a:xfrm>
            <a:off x="5361994" y="3094364"/>
            <a:ext cx="3386749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body" idx="31"/>
          </p:nvPr>
        </p:nvSpPr>
        <p:spPr>
          <a:xfrm>
            <a:off x="5362668" y="3357689"/>
            <a:ext cx="3386044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body" idx="32"/>
          </p:nvPr>
        </p:nvSpPr>
        <p:spPr>
          <a:xfrm>
            <a:off x="5361994" y="3870640"/>
            <a:ext cx="3386749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body" idx="33"/>
          </p:nvPr>
        </p:nvSpPr>
        <p:spPr>
          <a:xfrm>
            <a:off x="5362668" y="4133965"/>
            <a:ext cx="3386044" cy="352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45"/>
          <p:cNvSpPr txBox="1"/>
          <p:nvPr/>
        </p:nvSpPr>
        <p:spPr>
          <a:xfrm>
            <a:off x="-304800" y="49638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5"/>
          <p:cNvSpPr txBox="1">
            <a:spLocks noGrp="1"/>
          </p:cNvSpPr>
          <p:nvPr>
            <p:ph type="body" idx="34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45"/>
          <p:cNvSpPr txBox="1">
            <a:spLocks noGrp="1"/>
          </p:cNvSpPr>
          <p:nvPr>
            <p:ph type="body" idx="35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45"/>
          <p:cNvSpPr txBox="1">
            <a:spLocks noGrp="1"/>
          </p:cNvSpPr>
          <p:nvPr>
            <p:ph type="body" idx="36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5" name="Google Shape;625;p45"/>
          <p:cNvSpPr txBox="1">
            <a:spLocks noGrp="1"/>
          </p:cNvSpPr>
          <p:nvPr>
            <p:ph type="body" idx="37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45"/>
          <p:cNvSpPr txBox="1">
            <a:spLocks noGrp="1"/>
          </p:cNvSpPr>
          <p:nvPr>
            <p:ph type="body" idx="38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7" name="Google Shape;627;p45"/>
          <p:cNvSpPr txBox="1">
            <a:spLocks noGrp="1"/>
          </p:cNvSpPr>
          <p:nvPr>
            <p:ph type="body" idx="39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45"/>
          <p:cNvSpPr txBox="1">
            <a:spLocks noGrp="1"/>
          </p:cNvSpPr>
          <p:nvPr>
            <p:ph type="body" idx="40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374649" y="1166813"/>
            <a:ext cx="8374063" cy="338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AutoNum type="alphaLcParenR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972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972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12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106" cy="71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2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3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4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5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6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7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8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list (4)">
  <p:cSld name="Features list (4)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body" idx="1"/>
          </p:nvPr>
        </p:nvSpPr>
        <p:spPr>
          <a:xfrm>
            <a:off x="4572000" y="1166813"/>
            <a:ext cx="4176713" cy="763587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0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46"/>
          <p:cNvSpPr>
            <a:spLocks noGrp="1"/>
          </p:cNvSpPr>
          <p:nvPr>
            <p:ph type="pic" idx="2"/>
          </p:nvPr>
        </p:nvSpPr>
        <p:spPr>
          <a:xfrm>
            <a:off x="383606" y="1166813"/>
            <a:ext cx="3928043" cy="3384550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633" name="Google Shape;633;p46"/>
          <p:cNvSpPr txBox="1">
            <a:spLocks noGrp="1"/>
          </p:cNvSpPr>
          <p:nvPr>
            <p:ph type="body" idx="3"/>
          </p:nvPr>
        </p:nvSpPr>
        <p:spPr>
          <a:xfrm>
            <a:off x="4572000" y="2023269"/>
            <a:ext cx="4176713" cy="547687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46"/>
          <p:cNvSpPr txBox="1">
            <a:spLocks noGrp="1"/>
          </p:cNvSpPr>
          <p:nvPr>
            <p:ph type="body" idx="4"/>
          </p:nvPr>
        </p:nvSpPr>
        <p:spPr>
          <a:xfrm>
            <a:off x="4572000" y="2663825"/>
            <a:ext cx="4176713" cy="390524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body" idx="5"/>
          </p:nvPr>
        </p:nvSpPr>
        <p:spPr>
          <a:xfrm>
            <a:off x="4572000" y="3147218"/>
            <a:ext cx="4176713" cy="763587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46"/>
          <p:cNvSpPr txBox="1">
            <a:spLocks noGrp="1"/>
          </p:cNvSpPr>
          <p:nvPr>
            <p:ph type="body" idx="6"/>
          </p:nvPr>
        </p:nvSpPr>
        <p:spPr>
          <a:xfrm>
            <a:off x="4572000" y="4003676"/>
            <a:ext cx="4176713" cy="547687"/>
          </a:xfrm>
          <a:prstGeom prst="rect">
            <a:avLst/>
          </a:prstGeom>
          <a:noFill/>
          <a:ln w="9525" cap="flat" cmpd="sng">
            <a:solidFill>
              <a:srgbClr val="8484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08000" bIns="1080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7" name="Google Shape;637;p46"/>
          <p:cNvSpPr txBox="1">
            <a:spLocks noGrp="1"/>
          </p:cNvSpPr>
          <p:nvPr>
            <p:ph type="body" idx="7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8" name="Google Shape;638;p46"/>
          <p:cNvSpPr txBox="1">
            <a:spLocks noGrp="1"/>
          </p:cNvSpPr>
          <p:nvPr>
            <p:ph type="body" idx="8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body" idx="9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body" idx="13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body" idx="14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2" name="Google Shape;642;p46"/>
          <p:cNvSpPr txBox="1">
            <a:spLocks noGrp="1"/>
          </p:cNvSpPr>
          <p:nvPr>
            <p:ph type="body" idx="15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body" idx="16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46"/>
          <p:cNvSpPr txBox="1">
            <a:spLocks noGrp="1"/>
          </p:cNvSpPr>
          <p:nvPr>
            <p:ph type="body" idx="17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list (5)">
  <p:cSld name="Features list (5)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7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0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47"/>
          <p:cNvSpPr>
            <a:spLocks noGrp="1"/>
          </p:cNvSpPr>
          <p:nvPr>
            <p:ph type="pic" idx="2"/>
          </p:nvPr>
        </p:nvSpPr>
        <p:spPr>
          <a:xfrm>
            <a:off x="4820670" y="1166813"/>
            <a:ext cx="3928043" cy="3384550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648" name="Google Shape;648;p47"/>
          <p:cNvSpPr txBox="1">
            <a:spLocks noGrp="1"/>
          </p:cNvSpPr>
          <p:nvPr>
            <p:ph type="body" idx="1"/>
          </p:nvPr>
        </p:nvSpPr>
        <p:spPr>
          <a:xfrm>
            <a:off x="374650" y="1177541"/>
            <a:ext cx="4212000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9" name="Google Shape;649;p47"/>
          <p:cNvSpPr txBox="1">
            <a:spLocks noGrp="1"/>
          </p:cNvSpPr>
          <p:nvPr>
            <p:ph type="body" idx="3"/>
          </p:nvPr>
        </p:nvSpPr>
        <p:spPr>
          <a:xfrm>
            <a:off x="374651" y="1521203"/>
            <a:ext cx="4212000" cy="82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Google Shape;650;p47"/>
          <p:cNvSpPr txBox="1">
            <a:spLocks noGrp="1"/>
          </p:cNvSpPr>
          <p:nvPr>
            <p:ph type="body" idx="4"/>
          </p:nvPr>
        </p:nvSpPr>
        <p:spPr>
          <a:xfrm>
            <a:off x="374650" y="2492905"/>
            <a:ext cx="4212000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body" idx="5"/>
          </p:nvPr>
        </p:nvSpPr>
        <p:spPr>
          <a:xfrm>
            <a:off x="374651" y="2836567"/>
            <a:ext cx="4212000" cy="63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body" idx="6"/>
          </p:nvPr>
        </p:nvSpPr>
        <p:spPr>
          <a:xfrm>
            <a:off x="374650" y="3616484"/>
            <a:ext cx="4212000" cy="23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3" name="Google Shape;653;p47"/>
          <p:cNvSpPr txBox="1">
            <a:spLocks noGrp="1"/>
          </p:cNvSpPr>
          <p:nvPr>
            <p:ph type="body" idx="7"/>
          </p:nvPr>
        </p:nvSpPr>
        <p:spPr>
          <a:xfrm>
            <a:off x="374651" y="3960146"/>
            <a:ext cx="4212000" cy="63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4" name="Google Shape;654;p47"/>
          <p:cNvSpPr txBox="1">
            <a:spLocks noGrp="1"/>
          </p:cNvSpPr>
          <p:nvPr>
            <p:ph type="body" idx="8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5" name="Google Shape;655;p47"/>
          <p:cNvSpPr txBox="1">
            <a:spLocks noGrp="1"/>
          </p:cNvSpPr>
          <p:nvPr>
            <p:ph type="body" idx="9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body" idx="13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47"/>
          <p:cNvSpPr txBox="1">
            <a:spLocks noGrp="1"/>
          </p:cNvSpPr>
          <p:nvPr>
            <p:ph type="body" idx="14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47"/>
          <p:cNvSpPr txBox="1">
            <a:spLocks noGrp="1"/>
          </p:cNvSpPr>
          <p:nvPr>
            <p:ph type="body" idx="15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47"/>
          <p:cNvSpPr txBox="1">
            <a:spLocks noGrp="1"/>
          </p:cNvSpPr>
          <p:nvPr>
            <p:ph type="body" idx="16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body" idx="17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body" idx="18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distinction">
  <p:cSld name="Contradistinction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8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0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48"/>
          <p:cNvSpPr txBox="1">
            <a:spLocks noGrp="1"/>
          </p:cNvSpPr>
          <p:nvPr>
            <p:ph type="body" idx="1"/>
          </p:nvPr>
        </p:nvSpPr>
        <p:spPr>
          <a:xfrm>
            <a:off x="383607" y="1257491"/>
            <a:ext cx="4188393" cy="422719"/>
          </a:xfrm>
          <a:prstGeom prst="rect">
            <a:avLst/>
          </a:prstGeom>
          <a:gradFill>
            <a:gsLst>
              <a:gs pos="0">
                <a:schemeClr val="lt2"/>
              </a:gs>
              <a:gs pos="900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44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5" name="Google Shape;665;p48"/>
          <p:cNvSpPr txBox="1">
            <a:spLocks noGrp="1"/>
          </p:cNvSpPr>
          <p:nvPr>
            <p:ph type="body" idx="2"/>
          </p:nvPr>
        </p:nvSpPr>
        <p:spPr>
          <a:xfrm>
            <a:off x="383607" y="1759903"/>
            <a:ext cx="4188393" cy="781367"/>
          </a:xfrm>
          <a:prstGeom prst="rect">
            <a:avLst/>
          </a:prstGeom>
          <a:gradFill>
            <a:gsLst>
              <a:gs pos="0">
                <a:schemeClr val="lt2"/>
              </a:gs>
              <a:gs pos="900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44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6" name="Google Shape;666;p48"/>
          <p:cNvSpPr txBox="1">
            <a:spLocks noGrp="1"/>
          </p:cNvSpPr>
          <p:nvPr>
            <p:ph type="body" idx="3"/>
          </p:nvPr>
        </p:nvSpPr>
        <p:spPr>
          <a:xfrm>
            <a:off x="383607" y="2620963"/>
            <a:ext cx="4188393" cy="781367"/>
          </a:xfrm>
          <a:prstGeom prst="rect">
            <a:avLst/>
          </a:prstGeom>
          <a:gradFill>
            <a:gsLst>
              <a:gs pos="0">
                <a:schemeClr val="lt2"/>
              </a:gs>
              <a:gs pos="900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44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7" name="Google Shape;667;p48"/>
          <p:cNvSpPr txBox="1">
            <a:spLocks noGrp="1"/>
          </p:cNvSpPr>
          <p:nvPr>
            <p:ph type="body" idx="4"/>
          </p:nvPr>
        </p:nvSpPr>
        <p:spPr>
          <a:xfrm>
            <a:off x="383607" y="3482023"/>
            <a:ext cx="4188393" cy="781367"/>
          </a:xfrm>
          <a:prstGeom prst="rect">
            <a:avLst/>
          </a:prstGeom>
          <a:gradFill>
            <a:gsLst>
              <a:gs pos="0">
                <a:schemeClr val="lt2"/>
              </a:gs>
              <a:gs pos="900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44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48"/>
          <p:cNvSpPr txBox="1">
            <a:spLocks noGrp="1"/>
          </p:cNvSpPr>
          <p:nvPr>
            <p:ph type="body" idx="5"/>
          </p:nvPr>
        </p:nvSpPr>
        <p:spPr>
          <a:xfrm>
            <a:off x="4399871" y="1464824"/>
            <a:ext cx="4348842" cy="422719"/>
          </a:xfrm>
          <a:prstGeom prst="rect">
            <a:avLst/>
          </a:prstGeom>
          <a:gradFill>
            <a:gsLst>
              <a:gs pos="0">
                <a:srgbClr val="005443"/>
              </a:gs>
              <a:gs pos="99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44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48"/>
          <p:cNvSpPr txBox="1">
            <a:spLocks noGrp="1"/>
          </p:cNvSpPr>
          <p:nvPr>
            <p:ph type="body" idx="6"/>
          </p:nvPr>
        </p:nvSpPr>
        <p:spPr>
          <a:xfrm>
            <a:off x="4399871" y="1967236"/>
            <a:ext cx="4348842" cy="781367"/>
          </a:xfrm>
          <a:prstGeom prst="rect">
            <a:avLst/>
          </a:prstGeom>
          <a:gradFill>
            <a:gsLst>
              <a:gs pos="0">
                <a:srgbClr val="005443"/>
              </a:gs>
              <a:gs pos="99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44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48"/>
          <p:cNvSpPr txBox="1">
            <a:spLocks noGrp="1"/>
          </p:cNvSpPr>
          <p:nvPr>
            <p:ph type="body" idx="7"/>
          </p:nvPr>
        </p:nvSpPr>
        <p:spPr>
          <a:xfrm>
            <a:off x="4399871" y="2828296"/>
            <a:ext cx="4348842" cy="781367"/>
          </a:xfrm>
          <a:prstGeom prst="rect">
            <a:avLst/>
          </a:prstGeom>
          <a:gradFill>
            <a:gsLst>
              <a:gs pos="0">
                <a:srgbClr val="005443"/>
              </a:gs>
              <a:gs pos="99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44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48"/>
          <p:cNvSpPr txBox="1">
            <a:spLocks noGrp="1"/>
          </p:cNvSpPr>
          <p:nvPr>
            <p:ph type="body" idx="8"/>
          </p:nvPr>
        </p:nvSpPr>
        <p:spPr>
          <a:xfrm>
            <a:off x="4399871" y="3689356"/>
            <a:ext cx="4348842" cy="781367"/>
          </a:xfrm>
          <a:prstGeom prst="rect">
            <a:avLst/>
          </a:prstGeom>
          <a:gradFill>
            <a:gsLst>
              <a:gs pos="0">
                <a:srgbClr val="005443"/>
              </a:gs>
              <a:gs pos="99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44000" tIns="72000" rIns="108000" bIns="72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body" idx="9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body" idx="13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48"/>
          <p:cNvSpPr txBox="1">
            <a:spLocks noGrp="1"/>
          </p:cNvSpPr>
          <p:nvPr>
            <p:ph type="body" idx="14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48"/>
          <p:cNvSpPr txBox="1">
            <a:spLocks noGrp="1"/>
          </p:cNvSpPr>
          <p:nvPr>
            <p:ph type="body" idx="15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6" name="Google Shape;676;p48"/>
          <p:cNvSpPr txBox="1">
            <a:spLocks noGrp="1"/>
          </p:cNvSpPr>
          <p:nvPr>
            <p:ph type="body" idx="16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body" idx="17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8" name="Google Shape;678;p48"/>
          <p:cNvSpPr txBox="1">
            <a:spLocks noGrp="1"/>
          </p:cNvSpPr>
          <p:nvPr>
            <p:ph type="body" idx="18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48"/>
          <p:cNvSpPr txBox="1">
            <a:spLocks noGrp="1"/>
          </p:cNvSpPr>
          <p:nvPr>
            <p:ph type="body" idx="19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uge phrase">
  <p:cSld name="Huge phrase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9"/>
          <p:cNvSpPr txBox="1">
            <a:spLocks noGrp="1"/>
          </p:cNvSpPr>
          <p:nvPr>
            <p:ph type="body" idx="1"/>
          </p:nvPr>
        </p:nvSpPr>
        <p:spPr>
          <a:xfrm>
            <a:off x="374650" y="1436914"/>
            <a:ext cx="8374063" cy="23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2" name="Google Shape;682;p49"/>
          <p:cNvSpPr txBox="1">
            <a:spLocks noGrp="1"/>
          </p:cNvSpPr>
          <p:nvPr>
            <p:ph type="body" idx="2"/>
          </p:nvPr>
        </p:nvSpPr>
        <p:spPr>
          <a:xfrm>
            <a:off x="374650" y="3902075"/>
            <a:ext cx="8374063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83" name="Google Shape;683;p49"/>
          <p:cNvGrpSpPr/>
          <p:nvPr/>
        </p:nvGrpSpPr>
        <p:grpSpPr>
          <a:xfrm>
            <a:off x="4132874" y="464002"/>
            <a:ext cx="805932" cy="781324"/>
            <a:chOff x="7170738" y="2066925"/>
            <a:chExt cx="623887" cy="604838"/>
          </a:xfrm>
        </p:grpSpPr>
        <p:sp>
          <p:nvSpPr>
            <p:cNvPr id="684" name="Google Shape;684;p49"/>
            <p:cNvSpPr/>
            <p:nvPr/>
          </p:nvSpPr>
          <p:spPr>
            <a:xfrm>
              <a:off x="7170738" y="2066925"/>
              <a:ext cx="303212" cy="604838"/>
            </a:xfrm>
            <a:custGeom>
              <a:avLst/>
              <a:gdLst/>
              <a:ahLst/>
              <a:cxnLst/>
              <a:rect l="l" t="t" r="r" b="b"/>
              <a:pathLst>
                <a:path w="466" h="932" extrusionOk="0">
                  <a:moveTo>
                    <a:pt x="431" y="932"/>
                  </a:moveTo>
                  <a:cubicBezTo>
                    <a:pt x="0" y="932"/>
                    <a:pt x="0" y="932"/>
                    <a:pt x="0" y="932"/>
                  </a:cubicBezTo>
                  <a:cubicBezTo>
                    <a:pt x="0" y="624"/>
                    <a:pt x="0" y="624"/>
                    <a:pt x="0" y="624"/>
                  </a:cubicBezTo>
                  <a:cubicBezTo>
                    <a:pt x="0" y="499"/>
                    <a:pt x="11" y="401"/>
                    <a:pt x="33" y="329"/>
                  </a:cubicBezTo>
                  <a:cubicBezTo>
                    <a:pt x="55" y="257"/>
                    <a:pt x="96" y="192"/>
                    <a:pt x="155" y="135"/>
                  </a:cubicBezTo>
                  <a:cubicBezTo>
                    <a:pt x="214" y="78"/>
                    <a:pt x="290" y="33"/>
                    <a:pt x="382" y="0"/>
                  </a:cubicBezTo>
                  <a:cubicBezTo>
                    <a:pt x="466" y="178"/>
                    <a:pt x="466" y="178"/>
                    <a:pt x="466" y="178"/>
                  </a:cubicBezTo>
                  <a:cubicBezTo>
                    <a:pt x="380" y="207"/>
                    <a:pt x="319" y="246"/>
                    <a:pt x="281" y="297"/>
                  </a:cubicBezTo>
                  <a:cubicBezTo>
                    <a:pt x="244" y="349"/>
                    <a:pt x="224" y="416"/>
                    <a:pt x="222" y="501"/>
                  </a:cubicBezTo>
                  <a:cubicBezTo>
                    <a:pt x="431" y="501"/>
                    <a:pt x="431" y="501"/>
                    <a:pt x="431" y="501"/>
                  </a:cubicBezTo>
                  <a:lnTo>
                    <a:pt x="431" y="9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7491413" y="2066925"/>
              <a:ext cx="303212" cy="604838"/>
            </a:xfrm>
            <a:custGeom>
              <a:avLst/>
              <a:gdLst/>
              <a:ahLst/>
              <a:cxnLst/>
              <a:rect l="l" t="t" r="r" b="b"/>
              <a:pathLst>
                <a:path w="466" h="932" extrusionOk="0">
                  <a:moveTo>
                    <a:pt x="431" y="932"/>
                  </a:moveTo>
                  <a:cubicBezTo>
                    <a:pt x="0" y="932"/>
                    <a:pt x="0" y="932"/>
                    <a:pt x="0" y="932"/>
                  </a:cubicBezTo>
                  <a:cubicBezTo>
                    <a:pt x="0" y="624"/>
                    <a:pt x="0" y="624"/>
                    <a:pt x="0" y="624"/>
                  </a:cubicBezTo>
                  <a:cubicBezTo>
                    <a:pt x="0" y="499"/>
                    <a:pt x="11" y="401"/>
                    <a:pt x="33" y="329"/>
                  </a:cubicBezTo>
                  <a:cubicBezTo>
                    <a:pt x="55" y="257"/>
                    <a:pt x="96" y="192"/>
                    <a:pt x="155" y="135"/>
                  </a:cubicBezTo>
                  <a:cubicBezTo>
                    <a:pt x="214" y="78"/>
                    <a:pt x="290" y="33"/>
                    <a:pt x="382" y="0"/>
                  </a:cubicBezTo>
                  <a:cubicBezTo>
                    <a:pt x="466" y="178"/>
                    <a:pt x="466" y="178"/>
                    <a:pt x="466" y="178"/>
                  </a:cubicBezTo>
                  <a:cubicBezTo>
                    <a:pt x="380" y="207"/>
                    <a:pt x="319" y="246"/>
                    <a:pt x="281" y="297"/>
                  </a:cubicBezTo>
                  <a:cubicBezTo>
                    <a:pt x="244" y="349"/>
                    <a:pt x="224" y="416"/>
                    <a:pt x="222" y="501"/>
                  </a:cubicBezTo>
                  <a:cubicBezTo>
                    <a:pt x="431" y="501"/>
                    <a:pt x="431" y="501"/>
                    <a:pt x="431" y="501"/>
                  </a:cubicBezTo>
                  <a:lnTo>
                    <a:pt x="431" y="9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49"/>
          <p:cNvSpPr txBox="1">
            <a:spLocks noGrp="1"/>
          </p:cNvSpPr>
          <p:nvPr>
            <p:ph type="body" idx="3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49"/>
          <p:cNvSpPr txBox="1">
            <a:spLocks noGrp="1"/>
          </p:cNvSpPr>
          <p:nvPr>
            <p:ph type="body" idx="4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49"/>
          <p:cNvSpPr txBox="1">
            <a:spLocks noGrp="1"/>
          </p:cNvSpPr>
          <p:nvPr>
            <p:ph type="body" idx="5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9" name="Google Shape;689;p49"/>
          <p:cNvSpPr txBox="1">
            <a:spLocks noGrp="1"/>
          </p:cNvSpPr>
          <p:nvPr>
            <p:ph type="body" idx="6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49"/>
          <p:cNvSpPr txBox="1">
            <a:spLocks noGrp="1"/>
          </p:cNvSpPr>
          <p:nvPr>
            <p:ph type="body" idx="7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1" name="Google Shape;691;p49"/>
          <p:cNvSpPr txBox="1">
            <a:spLocks noGrp="1"/>
          </p:cNvSpPr>
          <p:nvPr>
            <p:ph type="body" idx="8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49"/>
          <p:cNvSpPr txBox="1">
            <a:spLocks noGrp="1"/>
          </p:cNvSpPr>
          <p:nvPr>
            <p:ph type="body" idx="9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0"/>
          <p:cNvSpPr>
            <a:spLocks noGrp="1"/>
          </p:cNvSpPr>
          <p:nvPr>
            <p:ph type="pic" idx="2"/>
          </p:nvPr>
        </p:nvSpPr>
        <p:spPr>
          <a:xfrm>
            <a:off x="4679950" y="232215"/>
            <a:ext cx="4464050" cy="4319147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695" name="Google Shape;695;p50"/>
          <p:cNvSpPr txBox="1">
            <a:spLocks noGrp="1"/>
          </p:cNvSpPr>
          <p:nvPr>
            <p:ph type="title"/>
          </p:nvPr>
        </p:nvSpPr>
        <p:spPr>
          <a:xfrm>
            <a:off x="385733" y="237758"/>
            <a:ext cx="4078317" cy="71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50"/>
          <p:cNvSpPr txBox="1">
            <a:spLocks noGrp="1"/>
          </p:cNvSpPr>
          <p:nvPr>
            <p:ph type="body" idx="1"/>
          </p:nvPr>
        </p:nvSpPr>
        <p:spPr>
          <a:xfrm>
            <a:off x="374651" y="1166813"/>
            <a:ext cx="4089400" cy="338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50"/>
          <p:cNvSpPr txBox="1">
            <a:spLocks noGrp="1"/>
          </p:cNvSpPr>
          <p:nvPr>
            <p:ph type="body" idx="3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50"/>
          <p:cNvSpPr txBox="1">
            <a:spLocks noGrp="1"/>
          </p:cNvSpPr>
          <p:nvPr>
            <p:ph type="body" idx="4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50"/>
          <p:cNvSpPr txBox="1">
            <a:spLocks noGrp="1"/>
          </p:cNvSpPr>
          <p:nvPr>
            <p:ph type="body" idx="5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0" name="Google Shape;700;p50"/>
          <p:cNvSpPr txBox="1">
            <a:spLocks noGrp="1"/>
          </p:cNvSpPr>
          <p:nvPr>
            <p:ph type="body" idx="6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1" name="Google Shape;701;p50"/>
          <p:cNvSpPr txBox="1">
            <a:spLocks noGrp="1"/>
          </p:cNvSpPr>
          <p:nvPr>
            <p:ph type="body" idx="7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2" name="Google Shape;702;p50"/>
          <p:cNvSpPr txBox="1">
            <a:spLocks noGrp="1"/>
          </p:cNvSpPr>
          <p:nvPr>
            <p:ph type="body" idx="8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50"/>
          <p:cNvSpPr txBox="1">
            <a:spLocks noGrp="1"/>
          </p:cNvSpPr>
          <p:nvPr>
            <p:ph type="body" idx="9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with Caption">
  <p:cSld name="2 Pictures with Caption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1"/>
          <p:cNvSpPr>
            <a:spLocks noGrp="1"/>
          </p:cNvSpPr>
          <p:nvPr>
            <p:ph type="pic" idx="2"/>
          </p:nvPr>
        </p:nvSpPr>
        <p:spPr>
          <a:xfrm>
            <a:off x="4687935" y="1166813"/>
            <a:ext cx="4060778" cy="2977296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706" name="Google Shape;706;p51"/>
          <p:cNvSpPr txBox="1">
            <a:spLocks noGrp="1"/>
          </p:cNvSpPr>
          <p:nvPr>
            <p:ph type="body" idx="1"/>
          </p:nvPr>
        </p:nvSpPr>
        <p:spPr>
          <a:xfrm>
            <a:off x="380192" y="4346209"/>
            <a:ext cx="4083858" cy="20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51"/>
          <p:cNvSpPr txBox="1">
            <a:spLocks noGrp="1"/>
          </p:cNvSpPr>
          <p:nvPr>
            <p:ph type="title"/>
          </p:nvPr>
        </p:nvSpPr>
        <p:spPr>
          <a:xfrm>
            <a:off x="385733" y="237758"/>
            <a:ext cx="8362980" cy="71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51"/>
          <p:cNvSpPr>
            <a:spLocks noGrp="1"/>
          </p:cNvSpPr>
          <p:nvPr>
            <p:ph type="pic" idx="3"/>
          </p:nvPr>
        </p:nvSpPr>
        <p:spPr>
          <a:xfrm>
            <a:off x="380192" y="1166813"/>
            <a:ext cx="4083858" cy="2977296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709" name="Google Shape;709;p51"/>
          <p:cNvSpPr txBox="1">
            <a:spLocks noGrp="1"/>
          </p:cNvSpPr>
          <p:nvPr>
            <p:ph type="body" idx="4"/>
          </p:nvPr>
        </p:nvSpPr>
        <p:spPr>
          <a:xfrm>
            <a:off x="4682560" y="4346209"/>
            <a:ext cx="4066153" cy="20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0" name="Google Shape;710;p51"/>
          <p:cNvSpPr txBox="1">
            <a:spLocks noGrp="1"/>
          </p:cNvSpPr>
          <p:nvPr>
            <p:ph type="body" idx="5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51"/>
          <p:cNvSpPr txBox="1">
            <a:spLocks noGrp="1"/>
          </p:cNvSpPr>
          <p:nvPr>
            <p:ph type="body" idx="6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51"/>
          <p:cNvSpPr txBox="1">
            <a:spLocks noGrp="1"/>
          </p:cNvSpPr>
          <p:nvPr>
            <p:ph type="body" idx="7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51"/>
          <p:cNvSpPr txBox="1">
            <a:spLocks noGrp="1"/>
          </p:cNvSpPr>
          <p:nvPr>
            <p:ph type="body" idx="8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51"/>
          <p:cNvSpPr txBox="1">
            <a:spLocks noGrp="1"/>
          </p:cNvSpPr>
          <p:nvPr>
            <p:ph type="body" idx="9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51"/>
          <p:cNvSpPr txBox="1">
            <a:spLocks noGrp="1"/>
          </p:cNvSpPr>
          <p:nvPr>
            <p:ph type="body" idx="13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51"/>
          <p:cNvSpPr txBox="1">
            <a:spLocks noGrp="1"/>
          </p:cNvSpPr>
          <p:nvPr>
            <p:ph type="body" idx="14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ng Picture with Caption">
  <p:cSld name="Long Picture with Caption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2"/>
          <p:cNvSpPr txBox="1">
            <a:spLocks noGrp="1"/>
          </p:cNvSpPr>
          <p:nvPr>
            <p:ph type="body" idx="1"/>
          </p:nvPr>
        </p:nvSpPr>
        <p:spPr>
          <a:xfrm>
            <a:off x="380192" y="4349261"/>
            <a:ext cx="4083858" cy="20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52"/>
          <p:cNvSpPr txBox="1">
            <a:spLocks noGrp="1"/>
          </p:cNvSpPr>
          <p:nvPr>
            <p:ph type="title"/>
          </p:nvPr>
        </p:nvSpPr>
        <p:spPr>
          <a:xfrm>
            <a:off x="385733" y="237758"/>
            <a:ext cx="8362980" cy="713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52"/>
          <p:cNvSpPr>
            <a:spLocks noGrp="1"/>
          </p:cNvSpPr>
          <p:nvPr>
            <p:ph type="pic" idx="2"/>
          </p:nvPr>
        </p:nvSpPr>
        <p:spPr>
          <a:xfrm>
            <a:off x="380191" y="1166813"/>
            <a:ext cx="8368521" cy="2977296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721" name="Google Shape;721;p52"/>
          <p:cNvSpPr txBox="1">
            <a:spLocks noGrp="1"/>
          </p:cNvSpPr>
          <p:nvPr>
            <p:ph type="body" idx="3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2" name="Google Shape;722;p52"/>
          <p:cNvSpPr txBox="1">
            <a:spLocks noGrp="1"/>
          </p:cNvSpPr>
          <p:nvPr>
            <p:ph type="body" idx="4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52"/>
          <p:cNvSpPr txBox="1">
            <a:spLocks noGrp="1"/>
          </p:cNvSpPr>
          <p:nvPr>
            <p:ph type="body" idx="5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52"/>
          <p:cNvSpPr txBox="1">
            <a:spLocks noGrp="1"/>
          </p:cNvSpPr>
          <p:nvPr>
            <p:ph type="body" idx="6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52"/>
          <p:cNvSpPr txBox="1">
            <a:spLocks noGrp="1"/>
          </p:cNvSpPr>
          <p:nvPr>
            <p:ph type="body" idx="7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52"/>
          <p:cNvSpPr txBox="1">
            <a:spLocks noGrp="1"/>
          </p:cNvSpPr>
          <p:nvPr>
            <p:ph type="body" idx="8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52"/>
          <p:cNvSpPr txBox="1">
            <a:spLocks noGrp="1"/>
          </p:cNvSpPr>
          <p:nvPr>
            <p:ph type="body" idx="9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>
            <a:spLocks noGrp="1"/>
          </p:cNvSpPr>
          <p:nvPr>
            <p:ph type="body" idx="1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53"/>
          <p:cNvSpPr txBox="1">
            <a:spLocks noGrp="1"/>
          </p:cNvSpPr>
          <p:nvPr>
            <p:ph type="body" idx="2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53"/>
          <p:cNvSpPr txBox="1">
            <a:spLocks noGrp="1"/>
          </p:cNvSpPr>
          <p:nvPr>
            <p:ph type="body" idx="3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53"/>
          <p:cNvSpPr txBox="1">
            <a:spLocks noGrp="1"/>
          </p:cNvSpPr>
          <p:nvPr>
            <p:ph type="body" idx="4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53"/>
          <p:cNvSpPr txBox="1">
            <a:spLocks noGrp="1"/>
          </p:cNvSpPr>
          <p:nvPr>
            <p:ph type="body" idx="5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53"/>
          <p:cNvSpPr txBox="1">
            <a:spLocks noGrp="1"/>
          </p:cNvSpPr>
          <p:nvPr>
            <p:ph type="body" idx="6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53"/>
          <p:cNvSpPr txBox="1">
            <a:spLocks noGrp="1"/>
          </p:cNvSpPr>
          <p:nvPr>
            <p:ph type="body" idx="7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106" cy="42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>
            <a:off x="374650" y="1957019"/>
            <a:ext cx="8374063" cy="2594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2"/>
          </p:nvPr>
        </p:nvSpPr>
        <p:spPr>
          <a:xfrm>
            <a:off x="384175" y="1166813"/>
            <a:ext cx="8364538" cy="57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3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4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5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6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7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8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9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13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s wo pics">
  <p:cSld name="3 colums wo pic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106" cy="71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384175" y="1166813"/>
            <a:ext cx="8364538" cy="36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383607" y="2755021"/>
            <a:ext cx="2512658" cy="17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3"/>
          </p:nvPr>
        </p:nvSpPr>
        <p:spPr>
          <a:xfrm>
            <a:off x="383607" y="1751864"/>
            <a:ext cx="2512658" cy="46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4"/>
          </p:nvPr>
        </p:nvSpPr>
        <p:spPr>
          <a:xfrm>
            <a:off x="383607" y="2270178"/>
            <a:ext cx="2512658" cy="35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5"/>
          </p:nvPr>
        </p:nvSpPr>
        <p:spPr>
          <a:xfrm>
            <a:off x="3309831" y="1751864"/>
            <a:ext cx="2512658" cy="46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6"/>
          </p:nvPr>
        </p:nvSpPr>
        <p:spPr>
          <a:xfrm>
            <a:off x="3309831" y="2270178"/>
            <a:ext cx="2512658" cy="35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7"/>
          </p:nvPr>
        </p:nvSpPr>
        <p:spPr>
          <a:xfrm>
            <a:off x="6236055" y="1751864"/>
            <a:ext cx="2512658" cy="46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8"/>
          </p:nvPr>
        </p:nvSpPr>
        <p:spPr>
          <a:xfrm>
            <a:off x="6236055" y="2270178"/>
            <a:ext cx="2512658" cy="35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9"/>
          </p:nvPr>
        </p:nvSpPr>
        <p:spPr>
          <a:xfrm>
            <a:off x="383607" y="735013"/>
            <a:ext cx="8365106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13"/>
          </p:nvPr>
        </p:nvSpPr>
        <p:spPr>
          <a:xfrm>
            <a:off x="3309831" y="2755020"/>
            <a:ext cx="2512658" cy="17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4"/>
          </p:nvPr>
        </p:nvSpPr>
        <p:spPr>
          <a:xfrm>
            <a:off x="6236055" y="2755019"/>
            <a:ext cx="2512658" cy="179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15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body" idx="16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7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8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9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20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21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">
  <p:cSld name="Last Slid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6964680" y="-1"/>
            <a:ext cx="217932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7361238" y="316363"/>
            <a:ext cx="1433512" cy="32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7361898" y="4497879"/>
            <a:ext cx="12958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sit.academy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2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3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4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5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6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7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8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49075" y="2379556"/>
            <a:ext cx="6135218" cy="111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650" y="420603"/>
            <a:ext cx="2918689" cy="41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full info">
  <p:cSld name="Cover full info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/>
          <p:nvPr/>
        </p:nvSpPr>
        <p:spPr>
          <a:xfrm>
            <a:off x="6964680" y="-1"/>
            <a:ext cx="217932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7361238" y="316363"/>
            <a:ext cx="1433512" cy="32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7361898" y="4497879"/>
            <a:ext cx="12958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sit.academy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2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3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4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5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6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7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8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49031" y="1357443"/>
            <a:ext cx="6090680" cy="175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9"/>
          </p:nvPr>
        </p:nvSpPr>
        <p:spPr>
          <a:xfrm>
            <a:off x="374650" y="3415499"/>
            <a:ext cx="6090681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3"/>
          </p:nvPr>
        </p:nvSpPr>
        <p:spPr>
          <a:xfrm>
            <a:off x="374649" y="4199145"/>
            <a:ext cx="6090682" cy="24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4"/>
          </p:nvPr>
        </p:nvSpPr>
        <p:spPr>
          <a:xfrm>
            <a:off x="374649" y="4514755"/>
            <a:ext cx="1439864" cy="24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650" y="420603"/>
            <a:ext cx="2918689" cy="41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wo lines">
  <p:cSld name="Section two line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6964680" y="-1"/>
            <a:ext cx="217932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7361238" y="316363"/>
            <a:ext cx="1433512" cy="32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7361898" y="4497879"/>
            <a:ext cx="12958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sit.academy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2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3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4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5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6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7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8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565688" y="-113137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ctrTitle"/>
          </p:nvPr>
        </p:nvSpPr>
        <p:spPr>
          <a:xfrm>
            <a:off x="381754" y="1962352"/>
            <a:ext cx="612400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9"/>
          </p:nvPr>
        </p:nvSpPr>
        <p:spPr>
          <a:xfrm>
            <a:off x="374650" y="3657434"/>
            <a:ext cx="6131884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650" y="420603"/>
            <a:ext cx="2918689" cy="41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one line">
  <p:cSld name="Section one lin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6964680" y="-1"/>
            <a:ext cx="217932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7361238" y="316363"/>
            <a:ext cx="1433512" cy="32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7361898" y="4497879"/>
            <a:ext cx="12958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sit.academy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2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3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4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5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6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7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8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sz="1350" b="1" i="0" u="none" strike="noStrike" cap="non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ctrTitle"/>
          </p:nvPr>
        </p:nvSpPr>
        <p:spPr>
          <a:xfrm>
            <a:off x="381755" y="2302349"/>
            <a:ext cx="6177541" cy="53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9"/>
          </p:nvPr>
        </p:nvSpPr>
        <p:spPr>
          <a:xfrm>
            <a:off x="374650" y="3271952"/>
            <a:ext cx="6184646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650" y="420603"/>
            <a:ext cx="2918689" cy="41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4766118"/>
            <a:ext cx="9144000" cy="37738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383607" y="239263"/>
            <a:ext cx="8365106" cy="71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/>
          <p:nvPr/>
        </p:nvSpPr>
        <p:spPr>
          <a:xfrm>
            <a:off x="7486625" y="4794929"/>
            <a:ext cx="1262088" cy="31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6"/>
          <p:cNvSpPr/>
          <p:nvPr/>
        </p:nvSpPr>
        <p:spPr>
          <a:xfrm>
            <a:off x="9225076" y="714936"/>
            <a:ext cx="363255" cy="35746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6"/>
          <p:cNvSpPr/>
          <p:nvPr/>
        </p:nvSpPr>
        <p:spPr>
          <a:xfrm>
            <a:off x="9225076" y="1072404"/>
            <a:ext cx="363255" cy="357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6"/>
          <p:cNvSpPr/>
          <p:nvPr/>
        </p:nvSpPr>
        <p:spPr>
          <a:xfrm>
            <a:off x="9225076" y="0"/>
            <a:ext cx="363255" cy="3574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6"/>
          <p:cNvSpPr/>
          <p:nvPr/>
        </p:nvSpPr>
        <p:spPr>
          <a:xfrm>
            <a:off x="9225076" y="357468"/>
            <a:ext cx="363255" cy="35746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6"/>
          <p:cNvSpPr/>
          <p:nvPr/>
        </p:nvSpPr>
        <p:spPr>
          <a:xfrm>
            <a:off x="9225072" y="3723647"/>
            <a:ext cx="363255" cy="3574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6"/>
          <p:cNvSpPr/>
          <p:nvPr/>
        </p:nvSpPr>
        <p:spPr>
          <a:xfrm>
            <a:off x="9225072" y="4081114"/>
            <a:ext cx="363255" cy="357468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6"/>
          <p:cNvSpPr/>
          <p:nvPr/>
        </p:nvSpPr>
        <p:spPr>
          <a:xfrm>
            <a:off x="9225072" y="4438582"/>
            <a:ext cx="363255" cy="357468"/>
          </a:xfrm>
          <a:prstGeom prst="rect">
            <a:avLst/>
          </a:prstGeom>
          <a:solidFill>
            <a:srgbClr val="84848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/>
          <p:nvPr/>
        </p:nvSpPr>
        <p:spPr>
          <a:xfrm>
            <a:off x="9225072" y="4796049"/>
            <a:ext cx="363255" cy="3574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6"/>
          <p:cNvSpPr/>
          <p:nvPr/>
        </p:nvSpPr>
        <p:spPr>
          <a:xfrm>
            <a:off x="9225074" y="1429871"/>
            <a:ext cx="363255" cy="357468"/>
          </a:xfrm>
          <a:prstGeom prst="rect">
            <a:avLst/>
          </a:prstGeom>
          <a:solidFill>
            <a:srgbClr val="00173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6"/>
          <p:cNvSpPr/>
          <p:nvPr/>
        </p:nvSpPr>
        <p:spPr>
          <a:xfrm>
            <a:off x="9225074" y="2576759"/>
            <a:ext cx="363255" cy="3574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6"/>
          <p:cNvSpPr/>
          <p:nvPr/>
        </p:nvSpPr>
        <p:spPr>
          <a:xfrm>
            <a:off x="9225074" y="2934227"/>
            <a:ext cx="363255" cy="3574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6"/>
          <p:cNvSpPr/>
          <p:nvPr/>
        </p:nvSpPr>
        <p:spPr>
          <a:xfrm>
            <a:off x="9225074" y="1861823"/>
            <a:ext cx="363255" cy="3574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6"/>
          <p:cNvSpPr/>
          <p:nvPr/>
        </p:nvSpPr>
        <p:spPr>
          <a:xfrm>
            <a:off x="9225074" y="2219291"/>
            <a:ext cx="363255" cy="3574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6"/>
          <p:cNvSpPr/>
          <p:nvPr/>
        </p:nvSpPr>
        <p:spPr>
          <a:xfrm>
            <a:off x="9225072" y="3291694"/>
            <a:ext cx="363255" cy="3574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6"/>
          <p:cNvSpPr txBox="1"/>
          <p:nvPr/>
        </p:nvSpPr>
        <p:spPr>
          <a:xfrm>
            <a:off x="0" y="-1187585"/>
            <a:ext cx="9144000" cy="9370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Place cursor on the text style below, then click the </a:t>
            </a:r>
            <a:r>
              <a:rPr lang="en-US" sz="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format painter tool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at the </a:t>
            </a:r>
            <a:r>
              <a:rPr lang="en-US" sz="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 tab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apply the selected style by ‘</a:t>
            </a:r>
            <a:r>
              <a:rPr lang="en-US" sz="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painting’ your text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 just use </a:t>
            </a:r>
            <a:r>
              <a:rPr lang="en-US" sz="800" b="1" i="0" u="none" strike="noStrike" cap="non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⌘</a:t>
            </a:r>
            <a:r>
              <a:rPr lang="en-US" sz="800" b="0" i="0" u="none" strike="noStrike" cap="non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+SHIFT+C 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800" b="1" i="0" u="none" strike="noStrike" cap="non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⌘</a:t>
            </a:r>
            <a:r>
              <a:rPr lang="en-US" sz="800" b="0" i="0" u="none" strike="noStrike" cap="non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+SHIFT+V 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copy-paste any styles (</a:t>
            </a:r>
            <a:r>
              <a:rPr lang="en-US" sz="800" b="0" i="0" u="none" strike="noStrike" cap="non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CTRL+SHIFT+C 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800" b="0" i="0" u="none" strike="noStrike" cap="non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CTRL+SHIFT+V 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case of Windows)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6"/>
          <p:cNvSpPr txBox="1"/>
          <p:nvPr/>
        </p:nvSpPr>
        <p:spPr>
          <a:xfrm>
            <a:off x="3991569" y="4818672"/>
            <a:ext cx="4174087" cy="272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sit.academy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|  </a:t>
            </a: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© 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 Academy 2022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6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395287" y="4871607"/>
            <a:ext cx="1588243" cy="22689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6">
          <p15:clr>
            <a:srgbClr val="F26B43"/>
          </p15:clr>
        </p15:guide>
        <p15:guide id="2" pos="236">
          <p15:clr>
            <a:srgbClr val="F26B43"/>
          </p15:clr>
        </p15:guide>
        <p15:guide id="3" orient="horz" pos="599">
          <p15:clr>
            <a:srgbClr val="F26B43"/>
          </p15:clr>
        </p15:guide>
        <p15:guide id="4" orient="horz" pos="735">
          <p15:clr>
            <a:srgbClr val="F26B43"/>
          </p15:clr>
        </p15:guide>
        <p15:guide id="5" pos="5511">
          <p15:clr>
            <a:srgbClr val="F26B43"/>
          </p15:clr>
        </p15:guide>
        <p15:guide id="6" orient="horz" pos="2867">
          <p15:clr>
            <a:srgbClr val="F26B43"/>
          </p15:clr>
        </p15:guide>
        <p15:guide id="7" pos="2880">
          <p15:clr>
            <a:srgbClr val="F26B43"/>
          </p15:clr>
        </p15:guide>
        <p15:guide id="8" orient="horz" pos="463">
          <p15:clr>
            <a:srgbClr val="F26B43"/>
          </p15:clr>
        </p15:guide>
        <p15:guide id="9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"/>
          <p:cNvSpPr txBox="1">
            <a:spLocks noGrp="1"/>
          </p:cNvSpPr>
          <p:nvPr>
            <p:ph type="body" idx="2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741" name="Google Shape;741;p1"/>
          <p:cNvSpPr txBox="1">
            <a:spLocks noGrp="1"/>
          </p:cNvSpPr>
          <p:nvPr>
            <p:ph type="body" idx="3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742" name="Google Shape;742;p1"/>
          <p:cNvSpPr txBox="1">
            <a:spLocks noGrp="1"/>
          </p:cNvSpPr>
          <p:nvPr>
            <p:ph type="body" idx="4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743" name="Google Shape;743;p1"/>
          <p:cNvSpPr txBox="1">
            <a:spLocks noGrp="1"/>
          </p:cNvSpPr>
          <p:nvPr>
            <p:ph type="body" idx="5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744" name="Google Shape;744;p1"/>
          <p:cNvSpPr txBox="1">
            <a:spLocks noGrp="1"/>
          </p:cNvSpPr>
          <p:nvPr>
            <p:ph type="body" idx="6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745" name="Google Shape;745;p1"/>
          <p:cNvSpPr txBox="1">
            <a:spLocks noGrp="1"/>
          </p:cNvSpPr>
          <p:nvPr>
            <p:ph type="body" idx="7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746" name="Google Shape;746;p1"/>
          <p:cNvSpPr txBox="1">
            <a:spLocks noGrp="1"/>
          </p:cNvSpPr>
          <p:nvPr>
            <p:ph type="body" idx="8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747" name="Google Shape;747;p1"/>
          <p:cNvSpPr txBox="1">
            <a:spLocks noGrp="1"/>
          </p:cNvSpPr>
          <p:nvPr>
            <p:ph type="title"/>
          </p:nvPr>
        </p:nvSpPr>
        <p:spPr>
          <a:xfrm>
            <a:off x="349075" y="1798320"/>
            <a:ext cx="6135218" cy="1800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Super-Resolution for Satellite Imagery</a:t>
            </a:r>
            <a:endParaRPr/>
          </a:p>
        </p:txBody>
      </p:sp>
      <p:pic>
        <p:nvPicPr>
          <p:cNvPr id="748" name="Google Shape;748;p1" descr="Log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2826" y="238344"/>
            <a:ext cx="2622764" cy="79735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"/>
          <p:cNvSpPr txBox="1">
            <a:spLocks noGrp="1"/>
          </p:cNvSpPr>
          <p:nvPr>
            <p:ph type="body" idx="9"/>
          </p:nvPr>
        </p:nvSpPr>
        <p:spPr>
          <a:xfrm>
            <a:off x="374651" y="4472392"/>
            <a:ext cx="6131110" cy="29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26232c73c5_0_64"/>
          <p:cNvSpPr txBox="1">
            <a:spLocks noGrp="1"/>
          </p:cNvSpPr>
          <p:nvPr>
            <p:ph type="body" idx="15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896" name="Google Shape;896;g126232c73c5_0_64"/>
          <p:cNvSpPr txBox="1">
            <a:spLocks noGrp="1"/>
          </p:cNvSpPr>
          <p:nvPr>
            <p:ph type="body" idx="16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897" name="Google Shape;897;g126232c73c5_0_64"/>
          <p:cNvSpPr txBox="1">
            <a:spLocks noGrp="1"/>
          </p:cNvSpPr>
          <p:nvPr>
            <p:ph type="body" idx="17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898" name="Google Shape;898;g126232c73c5_0_64"/>
          <p:cNvSpPr txBox="1">
            <a:spLocks noGrp="1"/>
          </p:cNvSpPr>
          <p:nvPr>
            <p:ph type="body" idx="18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899" name="Google Shape;899;g126232c73c5_0_64"/>
          <p:cNvSpPr txBox="1">
            <a:spLocks noGrp="1"/>
          </p:cNvSpPr>
          <p:nvPr>
            <p:ph type="body" idx="19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900" name="Google Shape;900;g126232c73c5_0_64"/>
          <p:cNvSpPr txBox="1">
            <a:spLocks noGrp="1"/>
          </p:cNvSpPr>
          <p:nvPr>
            <p:ph type="body" idx="20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901" name="Google Shape;901;g126232c73c5_0_64"/>
          <p:cNvSpPr txBox="1">
            <a:spLocks noGrp="1"/>
          </p:cNvSpPr>
          <p:nvPr>
            <p:ph type="body" idx="21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902" name="Google Shape;902;g126232c73c5_0_64"/>
          <p:cNvSpPr txBox="1"/>
          <p:nvPr/>
        </p:nvSpPr>
        <p:spPr>
          <a:xfrm>
            <a:off x="8855242" y="46971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3" name="Google Shape;903;g126232c73c5_0_64"/>
          <p:cNvGrpSpPr/>
          <p:nvPr/>
        </p:nvGrpSpPr>
        <p:grpSpPr>
          <a:xfrm>
            <a:off x="160019" y="154000"/>
            <a:ext cx="8790655" cy="4458301"/>
            <a:chOff x="2263525" y="154004"/>
            <a:chExt cx="6687452" cy="4458301"/>
          </a:xfrm>
        </p:grpSpPr>
        <p:pic>
          <p:nvPicPr>
            <p:cNvPr id="904" name="Google Shape;904;g126232c73c5_0_64" descr="A picture containing text, different, colorful&#10;&#10;Description automatically generated"/>
            <p:cNvPicPr preferRelativeResize="0"/>
            <p:nvPr/>
          </p:nvPicPr>
          <p:blipFill rotWithShape="1">
            <a:blip r:embed="rId3">
              <a:alphaModFix amt="17000"/>
            </a:blip>
            <a:srcRect/>
            <a:stretch/>
          </p:blipFill>
          <p:spPr>
            <a:xfrm>
              <a:off x="2263525" y="154004"/>
              <a:ext cx="6687452" cy="4458301"/>
            </a:xfrm>
            <a:prstGeom prst="rect">
              <a:avLst/>
            </a:prstGeom>
            <a:noFill/>
            <a:ln>
              <a:noFill/>
            </a:ln>
            <a:effectLst>
              <a:outerShdw blurRad="171450" dist="19050" dir="5400000" algn="bl" rotWithShape="0">
                <a:srgbClr val="000000">
                  <a:alpha val="29000"/>
                </a:srgbClr>
              </a:outerShdw>
            </a:effectLst>
          </p:spPr>
        </p:pic>
        <p:sp>
          <p:nvSpPr>
            <p:cNvPr id="905" name="Google Shape;905;g126232c73c5_0_64"/>
            <p:cNvSpPr txBox="1"/>
            <p:nvPr/>
          </p:nvSpPr>
          <p:spPr>
            <a:xfrm>
              <a:off x="2435708" y="290199"/>
              <a:ext cx="5919000" cy="312300"/>
            </a:xfrm>
            <a:prstGeom prst="rect">
              <a:avLst/>
            </a:prstGeom>
            <a:noFill/>
            <a:ln>
              <a:noFill/>
            </a:ln>
            <a:effectLst>
              <a:outerShdw blurRad="1714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landsat		   			  sentinel 		     		     bicubic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7" name="Google Shape;907;g126232c73c5_0_64" descr="A picture containing text, different, colorfu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49741" r="66554"/>
          <a:stretch/>
        </p:blipFill>
        <p:spPr>
          <a:xfrm>
            <a:off x="160025" y="2371601"/>
            <a:ext cx="2940149" cy="224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g126232c73c5_0_64" descr="A picture containing text, different, colorfu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49482"/>
          <a:stretch/>
        </p:blipFill>
        <p:spPr>
          <a:xfrm>
            <a:off x="160025" y="154000"/>
            <a:ext cx="8790649" cy="22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89;p10">
            <a:extLst>
              <a:ext uri="{FF2B5EF4-FFF2-40B4-BE49-F238E27FC236}">
                <a16:creationId xmlns:a16="http://schemas.microsoft.com/office/drawing/2014/main" id="{D8CD1661-4987-689B-7A4B-7E4558182844}"/>
              </a:ext>
            </a:extLst>
          </p:cNvPr>
          <p:cNvSpPr txBox="1"/>
          <p:nvPr/>
        </p:nvSpPr>
        <p:spPr>
          <a:xfrm>
            <a:off x="386354" y="290195"/>
            <a:ext cx="7780526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landsat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   	   sentinel 	</a:t>
            </a:r>
            <a:r>
              <a:rPr lang="en-US" sz="1800" b="1" dirty="0">
                <a:solidFill>
                  <a:schemeClr val="lt1"/>
                </a:solidFill>
              </a:rPr>
              <a:t> 	      bicubic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    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926;g12663205617_0_54">
            <a:extLst>
              <a:ext uri="{FF2B5EF4-FFF2-40B4-BE49-F238E27FC236}">
                <a16:creationId xmlns:a16="http://schemas.microsoft.com/office/drawing/2014/main" id="{4BBB5B9E-C2FC-AC4D-DF18-C4C87D2A6302}"/>
              </a:ext>
            </a:extLst>
          </p:cNvPr>
          <p:cNvSpPr txBox="1"/>
          <p:nvPr/>
        </p:nvSpPr>
        <p:spPr>
          <a:xfrm>
            <a:off x="386352" y="2479961"/>
            <a:ext cx="8210761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RDN		</a:t>
            </a:r>
            <a:r>
              <a:rPr lang="en-US" sz="1800" b="1" dirty="0">
                <a:solidFill>
                  <a:schemeClr val="lt1"/>
                </a:solidFill>
              </a:rPr>
              <a:t>	  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RRDN	   	  	</a:t>
            </a:r>
            <a:r>
              <a:rPr lang="en-US" sz="1800" b="1" dirty="0">
                <a:solidFill>
                  <a:schemeClr val="lt1"/>
                </a:solidFill>
              </a:rPr>
              <a:t>     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EDSR-SARGAN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2663205617_0_54"/>
          <p:cNvSpPr txBox="1">
            <a:spLocks noGrp="1"/>
          </p:cNvSpPr>
          <p:nvPr>
            <p:ph type="body" idx="15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916" name="Google Shape;916;g12663205617_0_54"/>
          <p:cNvSpPr txBox="1">
            <a:spLocks noGrp="1"/>
          </p:cNvSpPr>
          <p:nvPr>
            <p:ph type="body" idx="16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917" name="Google Shape;917;g12663205617_0_54"/>
          <p:cNvSpPr txBox="1">
            <a:spLocks noGrp="1"/>
          </p:cNvSpPr>
          <p:nvPr>
            <p:ph type="body" idx="17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918" name="Google Shape;918;g12663205617_0_54"/>
          <p:cNvSpPr txBox="1">
            <a:spLocks noGrp="1"/>
          </p:cNvSpPr>
          <p:nvPr>
            <p:ph type="body" idx="18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919" name="Google Shape;919;g12663205617_0_54"/>
          <p:cNvSpPr txBox="1">
            <a:spLocks noGrp="1"/>
          </p:cNvSpPr>
          <p:nvPr>
            <p:ph type="body" idx="19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920" name="Google Shape;920;g12663205617_0_54"/>
          <p:cNvSpPr txBox="1">
            <a:spLocks noGrp="1"/>
          </p:cNvSpPr>
          <p:nvPr>
            <p:ph type="body" idx="20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921" name="Google Shape;921;g12663205617_0_54"/>
          <p:cNvSpPr txBox="1">
            <a:spLocks noGrp="1"/>
          </p:cNvSpPr>
          <p:nvPr>
            <p:ph type="body" idx="21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922" name="Google Shape;922;g12663205617_0_54"/>
          <p:cNvSpPr txBox="1"/>
          <p:nvPr/>
        </p:nvSpPr>
        <p:spPr>
          <a:xfrm>
            <a:off x="8855242" y="46971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4" name="Google Shape;924;g12663205617_0_54" descr="A picture containing text, different, colorfu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019" y="154000"/>
            <a:ext cx="8790655" cy="445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889;p10">
            <a:extLst>
              <a:ext uri="{FF2B5EF4-FFF2-40B4-BE49-F238E27FC236}">
                <a16:creationId xmlns:a16="http://schemas.microsoft.com/office/drawing/2014/main" id="{7CA2401C-57A8-6D6B-E795-79C2DB45CC96}"/>
              </a:ext>
            </a:extLst>
          </p:cNvPr>
          <p:cNvSpPr txBox="1"/>
          <p:nvPr/>
        </p:nvSpPr>
        <p:spPr>
          <a:xfrm>
            <a:off x="386354" y="290195"/>
            <a:ext cx="7780526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lt1"/>
              </a:buClr>
              <a:buSzPts val="1800"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landsat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   	   sentinel 	</a:t>
            </a:r>
            <a:r>
              <a:rPr lang="en-US" sz="1800" b="1" dirty="0">
                <a:solidFill>
                  <a:schemeClr val="lt1"/>
                </a:solidFill>
              </a:rPr>
              <a:t> 	      bicubic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    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926;g12663205617_0_54">
            <a:extLst>
              <a:ext uri="{FF2B5EF4-FFF2-40B4-BE49-F238E27FC236}">
                <a16:creationId xmlns:a16="http://schemas.microsoft.com/office/drawing/2014/main" id="{1DD1D95B-B527-67E8-A955-063E54B5B614}"/>
              </a:ext>
            </a:extLst>
          </p:cNvPr>
          <p:cNvSpPr txBox="1"/>
          <p:nvPr/>
        </p:nvSpPr>
        <p:spPr>
          <a:xfrm>
            <a:off x="386352" y="2479961"/>
            <a:ext cx="8210761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RDN		</a:t>
            </a:r>
            <a:r>
              <a:rPr lang="en-US" sz="1800" b="1" dirty="0">
                <a:solidFill>
                  <a:schemeClr val="lt1"/>
                </a:solidFill>
              </a:rPr>
              <a:t>	  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RRDN	   	  	</a:t>
            </a:r>
            <a:r>
              <a:rPr lang="en-US" sz="1800" b="1" dirty="0">
                <a:solidFill>
                  <a:schemeClr val="lt1"/>
                </a:solidFill>
              </a:rPr>
              <a:t>     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EDSR-SARGAN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26232c73c5_0_170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How did we get there?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932" name="Google Shape;932;g126232c73c5_0_170"/>
          <p:cNvSpPr txBox="1">
            <a:spLocks noGrp="1"/>
          </p:cNvSpPr>
          <p:nvPr>
            <p:ph type="body" idx="4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933" name="Google Shape;933;g126232c73c5_0_170"/>
          <p:cNvSpPr txBox="1">
            <a:spLocks noGrp="1"/>
          </p:cNvSpPr>
          <p:nvPr>
            <p:ph type="body" idx="5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934" name="Google Shape;934;g126232c73c5_0_170"/>
          <p:cNvSpPr txBox="1">
            <a:spLocks noGrp="1"/>
          </p:cNvSpPr>
          <p:nvPr>
            <p:ph type="body" idx="6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935" name="Google Shape;935;g126232c73c5_0_170"/>
          <p:cNvSpPr txBox="1">
            <a:spLocks noGrp="1"/>
          </p:cNvSpPr>
          <p:nvPr>
            <p:ph type="body" idx="7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936" name="Google Shape;936;g126232c73c5_0_170"/>
          <p:cNvSpPr txBox="1">
            <a:spLocks noGrp="1"/>
          </p:cNvSpPr>
          <p:nvPr>
            <p:ph type="body" idx="8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937" name="Google Shape;937;g126232c73c5_0_170"/>
          <p:cNvSpPr txBox="1">
            <a:spLocks noGrp="1"/>
          </p:cNvSpPr>
          <p:nvPr>
            <p:ph type="body" idx="9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938" name="Google Shape;938;g126232c73c5_0_170"/>
          <p:cNvSpPr txBox="1">
            <a:spLocks noGrp="1"/>
          </p:cNvSpPr>
          <p:nvPr>
            <p:ph type="body" idx="13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939" name="Google Shape;939;g126232c73c5_0_170"/>
          <p:cNvSpPr txBox="1"/>
          <p:nvPr/>
        </p:nvSpPr>
        <p:spPr>
          <a:xfrm>
            <a:off x="5076255" y="904849"/>
            <a:ext cx="693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2021-08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0" name="Google Shape;940;g126232c73c5_0_170"/>
          <p:cNvGrpSpPr/>
          <p:nvPr/>
        </p:nvGrpSpPr>
        <p:grpSpPr>
          <a:xfrm>
            <a:off x="1116613" y="1015502"/>
            <a:ext cx="3986724" cy="3282150"/>
            <a:chOff x="0" y="0"/>
            <a:chExt cx="3986724" cy="3282150"/>
          </a:xfrm>
        </p:grpSpPr>
        <p:sp>
          <p:nvSpPr>
            <p:cNvPr id="941" name="Google Shape;941;g126232c73c5_0_170"/>
            <p:cNvSpPr/>
            <p:nvPr/>
          </p:nvSpPr>
          <p:spPr>
            <a:xfrm>
              <a:off x="0" y="0"/>
              <a:ext cx="3393600" cy="984600"/>
            </a:xfrm>
            <a:prstGeom prst="roundRect">
              <a:avLst>
                <a:gd name="adj" fmla="val 10000"/>
              </a:avLst>
            </a:prstGeom>
            <a:solidFill>
              <a:srgbClr val="0A569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126232c73c5_0_170"/>
            <p:cNvSpPr txBox="1"/>
            <p:nvPr/>
          </p:nvSpPr>
          <p:spPr>
            <a:xfrm>
              <a:off x="28840" y="28840"/>
              <a:ext cx="2331000" cy="9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collection &amp; pre-processing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126232c73c5_0_170"/>
            <p:cNvSpPr/>
            <p:nvPr/>
          </p:nvSpPr>
          <p:spPr>
            <a:xfrm>
              <a:off x="299429" y="1148775"/>
              <a:ext cx="3393600" cy="984600"/>
            </a:xfrm>
            <a:prstGeom prst="roundRect">
              <a:avLst>
                <a:gd name="adj" fmla="val 10000"/>
              </a:avLst>
            </a:prstGeom>
            <a:solidFill>
              <a:srgbClr val="0A5697">
                <a:alpha val="69019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126232c73c5_0_170"/>
            <p:cNvSpPr txBox="1"/>
            <p:nvPr/>
          </p:nvSpPr>
          <p:spPr>
            <a:xfrm>
              <a:off x="328269" y="1177615"/>
              <a:ext cx="2396400" cy="9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Modelling &amp; 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fine tuning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126232c73c5_0_170"/>
            <p:cNvSpPr/>
            <p:nvPr/>
          </p:nvSpPr>
          <p:spPr>
            <a:xfrm>
              <a:off x="593124" y="2297550"/>
              <a:ext cx="3393600" cy="984600"/>
            </a:xfrm>
            <a:prstGeom prst="roundRect">
              <a:avLst>
                <a:gd name="adj" fmla="val 10000"/>
              </a:avLst>
            </a:prstGeom>
            <a:solidFill>
              <a:srgbClr val="0A5697">
                <a:alpha val="40000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126232c73c5_0_170"/>
            <p:cNvSpPr txBox="1"/>
            <p:nvPr/>
          </p:nvSpPr>
          <p:spPr>
            <a:xfrm>
              <a:off x="621964" y="2326390"/>
              <a:ext cx="2396400" cy="9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Evaluation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126232c73c5_0_170"/>
            <p:cNvSpPr/>
            <p:nvPr/>
          </p:nvSpPr>
          <p:spPr>
            <a:xfrm>
              <a:off x="2753503" y="746703"/>
              <a:ext cx="639900" cy="6399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CBCF">
                <a:alpha val="89019"/>
              </a:srgbClr>
            </a:solidFill>
            <a:ln w="12700" cap="flat" cmpd="sng">
              <a:solidFill>
                <a:srgbClr val="CACBCF">
                  <a:alpha val="89019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126232c73c5_0_170"/>
            <p:cNvSpPr txBox="1"/>
            <p:nvPr/>
          </p:nvSpPr>
          <p:spPr>
            <a:xfrm>
              <a:off x="2897510" y="746703"/>
              <a:ext cx="3519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endPara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126232c73c5_0_170"/>
            <p:cNvSpPr/>
            <p:nvPr/>
          </p:nvSpPr>
          <p:spPr>
            <a:xfrm>
              <a:off x="3052933" y="1888914"/>
              <a:ext cx="639900" cy="6399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CBCF">
                <a:alpha val="89019"/>
              </a:srgbClr>
            </a:solidFill>
            <a:ln w="12700" cap="flat" cmpd="sng">
              <a:solidFill>
                <a:srgbClr val="CACBCF">
                  <a:alpha val="89019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126232c73c5_0_170"/>
            <p:cNvSpPr txBox="1"/>
            <p:nvPr/>
          </p:nvSpPr>
          <p:spPr>
            <a:xfrm>
              <a:off x="3196940" y="1888914"/>
              <a:ext cx="3519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endPara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1" name="Google Shape;951;g126232c73c5_0_170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9812" y="1333782"/>
            <a:ext cx="2031340" cy="42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g126232c73c5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825" y="2159525"/>
            <a:ext cx="1230225" cy="9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g126232c73c5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850" y="3368606"/>
            <a:ext cx="971126" cy="865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2663205617_0_76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How did we get there?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959" name="Google Shape;959;g12663205617_0_76"/>
          <p:cNvSpPr txBox="1">
            <a:spLocks noGrp="1"/>
          </p:cNvSpPr>
          <p:nvPr>
            <p:ph type="body" idx="4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960" name="Google Shape;960;g12663205617_0_76"/>
          <p:cNvSpPr txBox="1">
            <a:spLocks noGrp="1"/>
          </p:cNvSpPr>
          <p:nvPr>
            <p:ph type="body" idx="5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961" name="Google Shape;961;g12663205617_0_76"/>
          <p:cNvSpPr txBox="1">
            <a:spLocks noGrp="1"/>
          </p:cNvSpPr>
          <p:nvPr>
            <p:ph type="body" idx="6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962" name="Google Shape;962;g12663205617_0_76"/>
          <p:cNvSpPr txBox="1">
            <a:spLocks noGrp="1"/>
          </p:cNvSpPr>
          <p:nvPr>
            <p:ph type="body" idx="7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963" name="Google Shape;963;g12663205617_0_76"/>
          <p:cNvSpPr txBox="1">
            <a:spLocks noGrp="1"/>
          </p:cNvSpPr>
          <p:nvPr>
            <p:ph type="body" idx="8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964" name="Google Shape;964;g12663205617_0_76"/>
          <p:cNvSpPr txBox="1">
            <a:spLocks noGrp="1"/>
          </p:cNvSpPr>
          <p:nvPr>
            <p:ph type="body" idx="9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965" name="Google Shape;965;g12663205617_0_76"/>
          <p:cNvSpPr txBox="1">
            <a:spLocks noGrp="1"/>
          </p:cNvSpPr>
          <p:nvPr>
            <p:ph type="body" idx="13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966" name="Google Shape;966;g12663205617_0_76"/>
          <p:cNvSpPr txBox="1"/>
          <p:nvPr/>
        </p:nvSpPr>
        <p:spPr>
          <a:xfrm>
            <a:off x="5076255" y="904849"/>
            <a:ext cx="693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2021-08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g12663205617_0_76"/>
          <p:cNvGrpSpPr/>
          <p:nvPr/>
        </p:nvGrpSpPr>
        <p:grpSpPr>
          <a:xfrm>
            <a:off x="1116613" y="1015502"/>
            <a:ext cx="3393600" cy="984600"/>
            <a:chOff x="0" y="0"/>
            <a:chExt cx="3393600" cy="984600"/>
          </a:xfrm>
        </p:grpSpPr>
        <p:sp>
          <p:nvSpPr>
            <p:cNvPr id="968" name="Google Shape;968;g12663205617_0_76"/>
            <p:cNvSpPr/>
            <p:nvPr/>
          </p:nvSpPr>
          <p:spPr>
            <a:xfrm>
              <a:off x="0" y="0"/>
              <a:ext cx="3393600" cy="984600"/>
            </a:xfrm>
            <a:prstGeom prst="roundRect">
              <a:avLst>
                <a:gd name="adj" fmla="val 10000"/>
              </a:avLst>
            </a:prstGeom>
            <a:solidFill>
              <a:srgbClr val="0A569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12663205617_0_76"/>
            <p:cNvSpPr txBox="1"/>
            <p:nvPr/>
          </p:nvSpPr>
          <p:spPr>
            <a:xfrm>
              <a:off x="28840" y="28840"/>
              <a:ext cx="2331000" cy="9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collection &amp; pre-processing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0" name="Google Shape;970;g12663205617_0_76"/>
          <p:cNvSpPr txBox="1"/>
          <p:nvPr/>
        </p:nvSpPr>
        <p:spPr>
          <a:xfrm>
            <a:off x="1576000" y="2248500"/>
            <a:ext cx="490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API for 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g12663205617_0_76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5162" y="2261020"/>
            <a:ext cx="2031340" cy="428434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g12663205617_0_76"/>
          <p:cNvSpPr txBox="1"/>
          <p:nvPr/>
        </p:nvSpPr>
        <p:spPr>
          <a:xfrm>
            <a:off x="3213750" y="3406875"/>
            <a:ext cx="490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temporal, cloud, and missing data filters </a:t>
            </a:r>
            <a:r>
              <a:rPr lang="en-US">
                <a:solidFill>
                  <a:schemeClr val="dk1"/>
                </a:solidFill>
              </a:rPr>
              <a:t>to obtain</a:t>
            </a: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quality image pairs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12663205617_0_76"/>
          <p:cNvSpPr txBox="1"/>
          <p:nvPr/>
        </p:nvSpPr>
        <p:spPr>
          <a:xfrm>
            <a:off x="2373950" y="2797963"/>
            <a:ext cx="55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-US">
                <a:solidFill>
                  <a:schemeClr val="dk1"/>
                </a:solidFill>
              </a:rPr>
              <a:t>a forested region</a:t>
            </a: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(Brazil, Honduras, Madagascar… )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12663205617_0_76"/>
          <p:cNvSpPr txBox="1"/>
          <p:nvPr/>
        </p:nvSpPr>
        <p:spPr>
          <a:xfrm>
            <a:off x="3579450" y="4135875"/>
            <a:ext cx="472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Standardize image (pixel scaling, resizing)</a:t>
            </a:r>
            <a:endParaRPr sz="1000"/>
          </a:p>
        </p:txBody>
      </p:sp>
      <p:sp>
        <p:nvSpPr>
          <p:cNvPr id="975" name="Google Shape;975;g12663205617_0_76"/>
          <p:cNvSpPr txBox="1"/>
          <p:nvPr/>
        </p:nvSpPr>
        <p:spPr>
          <a:xfrm>
            <a:off x="5925850" y="2356200"/>
            <a:ext cx="241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0A5697"/>
                </a:solidFill>
              </a:rPr>
              <a:t>800 image pair dataset </a:t>
            </a:r>
            <a:endParaRPr b="1" i="0" u="none" strike="noStrike" cap="none">
              <a:solidFill>
                <a:srgbClr val="0A5697"/>
              </a:solidFill>
            </a:endParaRPr>
          </a:p>
        </p:txBody>
      </p:sp>
      <p:pic>
        <p:nvPicPr>
          <p:cNvPr id="976" name="Google Shape;976;g12663205617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529" y="949587"/>
            <a:ext cx="2930890" cy="134991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26232c73c5_0_140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How did we get there?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982" name="Google Shape;982;g126232c73c5_0_140"/>
          <p:cNvSpPr txBox="1">
            <a:spLocks noGrp="1"/>
          </p:cNvSpPr>
          <p:nvPr>
            <p:ph type="body" idx="4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983" name="Google Shape;983;g126232c73c5_0_140"/>
          <p:cNvSpPr txBox="1">
            <a:spLocks noGrp="1"/>
          </p:cNvSpPr>
          <p:nvPr>
            <p:ph type="body" idx="5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984" name="Google Shape;984;g126232c73c5_0_140"/>
          <p:cNvSpPr txBox="1">
            <a:spLocks noGrp="1"/>
          </p:cNvSpPr>
          <p:nvPr>
            <p:ph type="body" idx="6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985" name="Google Shape;985;g126232c73c5_0_140"/>
          <p:cNvSpPr txBox="1">
            <a:spLocks noGrp="1"/>
          </p:cNvSpPr>
          <p:nvPr>
            <p:ph type="body" idx="7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986" name="Google Shape;986;g126232c73c5_0_140"/>
          <p:cNvSpPr txBox="1">
            <a:spLocks noGrp="1"/>
          </p:cNvSpPr>
          <p:nvPr>
            <p:ph type="body" idx="8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987" name="Google Shape;987;g126232c73c5_0_140"/>
          <p:cNvSpPr txBox="1">
            <a:spLocks noGrp="1"/>
          </p:cNvSpPr>
          <p:nvPr>
            <p:ph type="body" idx="9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988" name="Google Shape;988;g126232c73c5_0_140"/>
          <p:cNvSpPr txBox="1">
            <a:spLocks noGrp="1"/>
          </p:cNvSpPr>
          <p:nvPr>
            <p:ph type="body" idx="13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989" name="Google Shape;989;g126232c73c5_0_140"/>
          <p:cNvSpPr txBox="1"/>
          <p:nvPr/>
        </p:nvSpPr>
        <p:spPr>
          <a:xfrm>
            <a:off x="5076255" y="904849"/>
            <a:ext cx="693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2021-08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0" name="Google Shape;990;g126232c73c5_0_140"/>
          <p:cNvGrpSpPr/>
          <p:nvPr/>
        </p:nvGrpSpPr>
        <p:grpSpPr>
          <a:xfrm>
            <a:off x="1116613" y="1015502"/>
            <a:ext cx="3693029" cy="2133375"/>
            <a:chOff x="0" y="0"/>
            <a:chExt cx="3693029" cy="2133375"/>
          </a:xfrm>
        </p:grpSpPr>
        <p:sp>
          <p:nvSpPr>
            <p:cNvPr id="991" name="Google Shape;991;g126232c73c5_0_140"/>
            <p:cNvSpPr/>
            <p:nvPr/>
          </p:nvSpPr>
          <p:spPr>
            <a:xfrm>
              <a:off x="0" y="0"/>
              <a:ext cx="3393600" cy="984600"/>
            </a:xfrm>
            <a:prstGeom prst="roundRect">
              <a:avLst>
                <a:gd name="adj" fmla="val 10000"/>
              </a:avLst>
            </a:prstGeom>
            <a:solidFill>
              <a:srgbClr val="0A569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126232c73c5_0_140"/>
            <p:cNvSpPr txBox="1"/>
            <p:nvPr/>
          </p:nvSpPr>
          <p:spPr>
            <a:xfrm>
              <a:off x="28840" y="28840"/>
              <a:ext cx="2331000" cy="9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collection &amp; pre-processing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126232c73c5_0_140"/>
            <p:cNvSpPr/>
            <p:nvPr/>
          </p:nvSpPr>
          <p:spPr>
            <a:xfrm>
              <a:off x="299429" y="1148775"/>
              <a:ext cx="3393600" cy="984600"/>
            </a:xfrm>
            <a:prstGeom prst="roundRect">
              <a:avLst>
                <a:gd name="adj" fmla="val 10000"/>
              </a:avLst>
            </a:prstGeom>
            <a:solidFill>
              <a:srgbClr val="0A5697">
                <a:alpha val="69019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126232c73c5_0_140"/>
            <p:cNvSpPr txBox="1"/>
            <p:nvPr/>
          </p:nvSpPr>
          <p:spPr>
            <a:xfrm>
              <a:off x="328261" y="1177623"/>
              <a:ext cx="2788200" cy="9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Modelling &amp; 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fine tuning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126232c73c5_0_140"/>
            <p:cNvSpPr/>
            <p:nvPr/>
          </p:nvSpPr>
          <p:spPr>
            <a:xfrm>
              <a:off x="2753503" y="746703"/>
              <a:ext cx="639900" cy="6399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CBCF">
                <a:alpha val="89019"/>
              </a:srgbClr>
            </a:solidFill>
            <a:ln w="12700" cap="flat" cmpd="sng">
              <a:solidFill>
                <a:srgbClr val="CACBCF">
                  <a:alpha val="89019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126232c73c5_0_140"/>
            <p:cNvSpPr txBox="1"/>
            <p:nvPr/>
          </p:nvSpPr>
          <p:spPr>
            <a:xfrm>
              <a:off x="2897510" y="746703"/>
              <a:ext cx="3519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endPara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7" name="Google Shape;997;g126232c73c5_0_140"/>
          <p:cNvSpPr txBox="1"/>
          <p:nvPr/>
        </p:nvSpPr>
        <p:spPr>
          <a:xfrm>
            <a:off x="4942325" y="1037488"/>
            <a:ext cx="341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i="0" u="none" strike="noStrike" cap="none">
                <a:solidFill>
                  <a:srgbClr val="0A5697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DIV2K dataset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landsat-sentinel dataset 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g126232c73c5_0_140"/>
          <p:cNvSpPr txBox="1"/>
          <p:nvPr/>
        </p:nvSpPr>
        <p:spPr>
          <a:xfrm>
            <a:off x="1891775" y="3324825"/>
            <a:ext cx="3620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i="0" u="none" strike="noStrike" cap="none">
                <a:solidFill>
                  <a:srgbClr val="0A5697"/>
                </a:solidFill>
                <a:latin typeface="Arial"/>
                <a:ea typeface="Arial"/>
                <a:cs typeface="Arial"/>
                <a:sym typeface="Arial"/>
              </a:rPr>
              <a:t>Hyperparameter tuning </a:t>
            </a:r>
            <a:endParaRPr b="1" i="0" u="none" strike="noStrike" cap="none">
              <a:solidFill>
                <a:srgbClr val="0A569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rates</a:t>
            </a:r>
            <a:endParaRPr>
              <a:solidFill>
                <a:schemeClr val="dk1"/>
              </a:solidFill>
            </a:endParaRPr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patch size</a:t>
            </a:r>
            <a:endParaRPr>
              <a:solidFill>
                <a:schemeClr val="dk1"/>
              </a:solidFill>
            </a:endParaRPr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weighting for different network components</a:t>
            </a:r>
            <a:endParaRPr b="1" i="0" u="none" strike="noStrike" cap="none">
              <a:solidFill>
                <a:srgbClr val="0A569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9" name="Google Shape;999;g126232c73c5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250" y="2782840"/>
            <a:ext cx="2610100" cy="191511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g126232c73c5_0_140"/>
          <p:cNvSpPr txBox="1"/>
          <p:nvPr/>
        </p:nvSpPr>
        <p:spPr>
          <a:xfrm>
            <a:off x="6013025" y="1868800"/>
            <a:ext cx="234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i="0" u="none" strike="noStrike" cap="none">
                <a:solidFill>
                  <a:srgbClr val="0A5697"/>
                </a:solidFill>
                <a:latin typeface="Arial"/>
                <a:ea typeface="Arial"/>
                <a:cs typeface="Arial"/>
                <a:sym typeface="Arial"/>
              </a:rPr>
              <a:t>Testing different models </a:t>
            </a:r>
            <a:endParaRPr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RRDN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EDSR-SARGAN 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106" cy="42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How did we get there?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006" name="Google Shape;1006;p7"/>
          <p:cNvSpPr txBox="1">
            <a:spLocks noGrp="1"/>
          </p:cNvSpPr>
          <p:nvPr>
            <p:ph type="body" idx="4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1007" name="Google Shape;1007;p7"/>
          <p:cNvSpPr txBox="1">
            <a:spLocks noGrp="1"/>
          </p:cNvSpPr>
          <p:nvPr>
            <p:ph type="body" idx="5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1008" name="Google Shape;1008;p7"/>
          <p:cNvSpPr txBox="1">
            <a:spLocks noGrp="1"/>
          </p:cNvSpPr>
          <p:nvPr>
            <p:ph type="body" idx="6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1009" name="Google Shape;1009;p7"/>
          <p:cNvSpPr txBox="1">
            <a:spLocks noGrp="1"/>
          </p:cNvSpPr>
          <p:nvPr>
            <p:ph type="body" idx="7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1010" name="Google Shape;1010;p7"/>
          <p:cNvSpPr txBox="1">
            <a:spLocks noGrp="1"/>
          </p:cNvSpPr>
          <p:nvPr>
            <p:ph type="body" idx="8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011" name="Google Shape;1011;p7"/>
          <p:cNvSpPr txBox="1">
            <a:spLocks noGrp="1"/>
          </p:cNvSpPr>
          <p:nvPr>
            <p:ph type="body" idx="9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1012" name="Google Shape;1012;p7"/>
          <p:cNvSpPr txBox="1">
            <a:spLocks noGrp="1"/>
          </p:cNvSpPr>
          <p:nvPr>
            <p:ph type="body" idx="13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1013" name="Google Shape;1013;p7"/>
          <p:cNvSpPr txBox="1"/>
          <p:nvPr/>
        </p:nvSpPr>
        <p:spPr>
          <a:xfrm>
            <a:off x="5076255" y="904849"/>
            <a:ext cx="693577" cy="221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2021-08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4" name="Google Shape;1014;p7"/>
          <p:cNvGrpSpPr/>
          <p:nvPr/>
        </p:nvGrpSpPr>
        <p:grpSpPr>
          <a:xfrm>
            <a:off x="1116613" y="1015502"/>
            <a:ext cx="3986659" cy="3282214"/>
            <a:chOff x="0" y="0"/>
            <a:chExt cx="3986659" cy="3282214"/>
          </a:xfrm>
        </p:grpSpPr>
        <p:sp>
          <p:nvSpPr>
            <p:cNvPr id="1015" name="Google Shape;1015;p7"/>
            <p:cNvSpPr/>
            <p:nvPr/>
          </p:nvSpPr>
          <p:spPr>
            <a:xfrm>
              <a:off x="0" y="0"/>
              <a:ext cx="3393535" cy="984664"/>
            </a:xfrm>
            <a:prstGeom prst="roundRect">
              <a:avLst>
                <a:gd name="adj" fmla="val 10000"/>
              </a:avLst>
            </a:prstGeom>
            <a:solidFill>
              <a:srgbClr val="0A569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7"/>
            <p:cNvSpPr txBox="1"/>
            <p:nvPr/>
          </p:nvSpPr>
          <p:spPr>
            <a:xfrm>
              <a:off x="28840" y="28840"/>
              <a:ext cx="2331005" cy="926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collection &amp; pre-processing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299429" y="1148775"/>
              <a:ext cx="3393535" cy="984664"/>
            </a:xfrm>
            <a:prstGeom prst="roundRect">
              <a:avLst>
                <a:gd name="adj" fmla="val 10000"/>
              </a:avLst>
            </a:prstGeom>
            <a:solidFill>
              <a:srgbClr val="0A5697">
                <a:alpha val="69019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"/>
            <p:cNvSpPr txBox="1"/>
            <p:nvPr/>
          </p:nvSpPr>
          <p:spPr>
            <a:xfrm>
              <a:off x="328269" y="1177615"/>
              <a:ext cx="2396394" cy="926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Modelling &amp; 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fine tuning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593124" y="2297550"/>
              <a:ext cx="3393535" cy="984664"/>
            </a:xfrm>
            <a:prstGeom prst="roundRect">
              <a:avLst>
                <a:gd name="adj" fmla="val 10000"/>
              </a:avLst>
            </a:prstGeom>
            <a:solidFill>
              <a:srgbClr val="0A5697">
                <a:alpha val="40000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"/>
            <p:cNvSpPr txBox="1"/>
            <p:nvPr/>
          </p:nvSpPr>
          <p:spPr>
            <a:xfrm>
              <a:off x="621964" y="2326390"/>
              <a:ext cx="2396394" cy="926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Evaluation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2753503" y="746703"/>
              <a:ext cx="640031" cy="640031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CBCF">
                <a:alpha val="89019"/>
              </a:srgbClr>
            </a:solidFill>
            <a:ln w="12700" cap="flat" cmpd="sng">
              <a:solidFill>
                <a:srgbClr val="CACBCF">
                  <a:alpha val="89019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"/>
            <p:cNvSpPr txBox="1"/>
            <p:nvPr/>
          </p:nvSpPr>
          <p:spPr>
            <a:xfrm>
              <a:off x="2897510" y="746703"/>
              <a:ext cx="352017" cy="481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endPara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3052933" y="1888914"/>
              <a:ext cx="640031" cy="640031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ACBCF">
                <a:alpha val="89019"/>
              </a:srgbClr>
            </a:solidFill>
            <a:ln w="12700" cap="flat" cmpd="sng">
              <a:solidFill>
                <a:srgbClr val="CACBCF">
                  <a:alpha val="89019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"/>
            <p:cNvSpPr txBox="1"/>
            <p:nvPr/>
          </p:nvSpPr>
          <p:spPr>
            <a:xfrm>
              <a:off x="3196940" y="1888914"/>
              <a:ext cx="352017" cy="481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endPara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5" name="Google Shape;1025;p7"/>
          <p:cNvSpPr txBox="1"/>
          <p:nvPr/>
        </p:nvSpPr>
        <p:spPr>
          <a:xfrm>
            <a:off x="4444400" y="904850"/>
            <a:ext cx="4077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>
                <a:solidFill>
                  <a:srgbClr val="0A5697"/>
                </a:solidFill>
              </a:rPr>
              <a:t>Assess performance:</a:t>
            </a:r>
            <a:r>
              <a:rPr lang="en-US" b="1" i="0" u="none" strike="noStrike" cap="none">
                <a:solidFill>
                  <a:srgbClr val="0A569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u="none" strike="noStrike" cap="none">
              <a:solidFill>
                <a:srgbClr val="0A569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solidFill>
                  <a:schemeClr val="dk1"/>
                </a:solidFill>
              </a:rPr>
              <a:t>gradient-based image sharpness index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6" name="Google Shape;1026;p7"/>
          <p:cNvGrpSpPr/>
          <p:nvPr/>
        </p:nvGrpSpPr>
        <p:grpSpPr>
          <a:xfrm>
            <a:off x="5480175" y="1506075"/>
            <a:ext cx="3311150" cy="3184610"/>
            <a:chOff x="5224300" y="1849625"/>
            <a:chExt cx="3311150" cy="3184610"/>
          </a:xfrm>
        </p:grpSpPr>
        <p:pic>
          <p:nvPicPr>
            <p:cNvPr id="1027" name="Google Shape;1027;p7"/>
            <p:cNvPicPr preferRelativeResize="0"/>
            <p:nvPr/>
          </p:nvPicPr>
          <p:blipFill rotWithShape="1">
            <a:blip r:embed="rId3">
              <a:alphaModFix/>
            </a:blip>
            <a:srcRect b="20823"/>
            <a:stretch/>
          </p:blipFill>
          <p:spPr>
            <a:xfrm>
              <a:off x="5224300" y="1849625"/>
              <a:ext cx="3311150" cy="226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8" name="Google Shape;1028;p7"/>
            <p:cNvSpPr txBox="1"/>
            <p:nvPr/>
          </p:nvSpPr>
          <p:spPr>
            <a:xfrm rot="2700000">
              <a:off x="7649322" y="4227855"/>
              <a:ext cx="838770" cy="369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ED3C77"/>
                  </a:solidFill>
                </a:rPr>
                <a:t>SRGAN</a:t>
              </a:r>
              <a:endParaRPr sz="1100" b="1" i="0" u="none" strike="noStrike" cap="none">
                <a:solidFill>
                  <a:srgbClr val="ED3C77"/>
                </a:solidFill>
              </a:endParaRPr>
            </a:p>
          </p:txBody>
        </p:sp>
        <p:sp>
          <p:nvSpPr>
            <p:cNvPr id="1029" name="Google Shape;1029;p7"/>
            <p:cNvSpPr txBox="1"/>
            <p:nvPr/>
          </p:nvSpPr>
          <p:spPr>
            <a:xfrm rot="2699230">
              <a:off x="6002216" y="4273764"/>
              <a:ext cx="946745" cy="369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FF9900"/>
                  </a:solidFill>
                </a:rPr>
                <a:t>RDN</a:t>
              </a:r>
              <a:endParaRPr sz="1100" b="1" i="0" u="none" strike="noStrike" cap="none">
                <a:solidFill>
                  <a:srgbClr val="ED3C77"/>
                </a:solidFill>
              </a:endParaRPr>
            </a:p>
          </p:txBody>
        </p:sp>
        <p:sp>
          <p:nvSpPr>
            <p:cNvPr id="1030" name="Google Shape;1030;p7"/>
            <p:cNvSpPr txBox="1"/>
            <p:nvPr/>
          </p:nvSpPr>
          <p:spPr>
            <a:xfrm rot="2699230">
              <a:off x="5693591" y="4273764"/>
              <a:ext cx="946745" cy="369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2"/>
                  </a:solidFill>
                </a:rPr>
                <a:t>HIGH RES</a:t>
              </a:r>
              <a:endParaRPr sz="1100" b="1" i="0" u="none" strike="noStrike" cap="none">
                <a:solidFill>
                  <a:schemeClr val="lt2"/>
                </a:solidFill>
              </a:endParaRPr>
            </a:p>
          </p:txBody>
        </p:sp>
        <p:sp>
          <p:nvSpPr>
            <p:cNvPr id="1031" name="Google Shape;1031;p7"/>
            <p:cNvSpPr txBox="1"/>
            <p:nvPr/>
          </p:nvSpPr>
          <p:spPr>
            <a:xfrm rot="2700000">
              <a:off x="6583297" y="4227858"/>
              <a:ext cx="816708" cy="369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38761D"/>
                  </a:solidFill>
                </a:rPr>
                <a:t>RRDN</a:t>
              </a:r>
              <a:endParaRPr/>
            </a:p>
          </p:txBody>
        </p:sp>
        <p:sp>
          <p:nvSpPr>
            <p:cNvPr id="1032" name="Google Shape;1032;p7"/>
            <p:cNvSpPr txBox="1"/>
            <p:nvPr/>
          </p:nvSpPr>
          <p:spPr>
            <a:xfrm rot="2700000">
              <a:off x="7165342" y="4162916"/>
              <a:ext cx="633002" cy="369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B43BBE"/>
                  </a:solidFill>
                </a:rPr>
                <a:t>EDSR</a:t>
              </a:r>
              <a:endParaRPr/>
            </a:p>
          </p:txBody>
        </p:sp>
        <p:sp>
          <p:nvSpPr>
            <p:cNvPr id="1033" name="Google Shape;1033;p7"/>
            <p:cNvSpPr txBox="1"/>
            <p:nvPr/>
          </p:nvSpPr>
          <p:spPr>
            <a:xfrm rot="2700000">
              <a:off x="5424510" y="4325068"/>
              <a:ext cx="1113693" cy="369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1155CC"/>
                  </a:solidFill>
                </a:rPr>
                <a:t>BICUBIC</a:t>
              </a:r>
              <a:endParaRPr sz="1100" b="1">
                <a:solidFill>
                  <a:srgbClr val="1155CC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3"/>
          <p:cNvSpPr txBox="1">
            <a:spLocks noGrp="1"/>
          </p:cNvSpPr>
          <p:nvPr>
            <p:ph type="title"/>
          </p:nvPr>
        </p:nvSpPr>
        <p:spPr>
          <a:xfrm>
            <a:off x="383607" y="237316"/>
            <a:ext cx="83652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Conclusions &amp; Outlook</a:t>
            </a:r>
            <a:endParaRPr/>
          </a:p>
        </p:txBody>
      </p:sp>
      <p:sp>
        <p:nvSpPr>
          <p:cNvPr id="1039" name="Google Shape;1039;p13"/>
          <p:cNvSpPr txBox="1">
            <a:spLocks noGrp="1"/>
          </p:cNvSpPr>
          <p:nvPr>
            <p:ph type="body" idx="15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1040" name="Google Shape;1040;p13"/>
          <p:cNvSpPr txBox="1">
            <a:spLocks noGrp="1"/>
          </p:cNvSpPr>
          <p:nvPr>
            <p:ph type="body" idx="16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1041" name="Google Shape;1041;p13"/>
          <p:cNvSpPr txBox="1">
            <a:spLocks noGrp="1"/>
          </p:cNvSpPr>
          <p:nvPr>
            <p:ph type="body" idx="17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1042" name="Google Shape;1042;p13"/>
          <p:cNvSpPr txBox="1">
            <a:spLocks noGrp="1"/>
          </p:cNvSpPr>
          <p:nvPr>
            <p:ph type="body" idx="18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1043" name="Google Shape;1043;p13"/>
          <p:cNvSpPr txBox="1">
            <a:spLocks noGrp="1"/>
          </p:cNvSpPr>
          <p:nvPr>
            <p:ph type="body" idx="19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044" name="Google Shape;1044;p13"/>
          <p:cNvSpPr txBox="1">
            <a:spLocks noGrp="1"/>
          </p:cNvSpPr>
          <p:nvPr>
            <p:ph type="body" idx="20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1045" name="Google Shape;1045;p13"/>
          <p:cNvSpPr txBox="1">
            <a:spLocks noGrp="1"/>
          </p:cNvSpPr>
          <p:nvPr>
            <p:ph type="body" idx="21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1046" name="Google Shape;1046;p13"/>
          <p:cNvSpPr/>
          <p:nvPr/>
        </p:nvSpPr>
        <p:spPr>
          <a:xfrm>
            <a:off x="728425" y="519109"/>
            <a:ext cx="68808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A5697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rgbClr val="0A5697"/>
                </a:solidFill>
                <a:latin typeface="Arial"/>
                <a:ea typeface="Arial"/>
                <a:cs typeface="Arial"/>
                <a:sym typeface="Arial"/>
              </a:rPr>
              <a:t>Adversarial deep learning models</a:t>
            </a:r>
            <a:r>
              <a:rPr lang="en-US" sz="1800" i="0" u="none" strike="noStrike" cap="none" dirty="0">
                <a:solidFill>
                  <a:schemeClr val="dk1"/>
                </a:solidFill>
              </a:rPr>
              <a:t> (RRDN, SRGAN)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 superior performance in upscaling low-resolution </a:t>
            </a:r>
            <a:r>
              <a:rPr lang="en-US" sz="1800" b="1" dirty="0">
                <a:solidFill>
                  <a:srgbClr val="0A5697"/>
                </a:solidFill>
              </a:rPr>
              <a:t>satellite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images</a:t>
            </a:r>
            <a:r>
              <a:rPr lang="en-US" dirty="0"/>
              <a:t>, </a:t>
            </a:r>
            <a:r>
              <a:rPr lang="en-US" sz="1800" dirty="0"/>
              <a:t>but</a:t>
            </a:r>
            <a:r>
              <a:rPr lang="en-US" dirty="0"/>
              <a:t> </a:t>
            </a:r>
            <a:r>
              <a:rPr lang="en-US" sz="1800" dirty="0">
                <a:solidFill>
                  <a:schemeClr val="dk1"/>
                </a:solidFill>
              </a:rPr>
              <a:t>f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</a:t>
            </a:r>
            <a:r>
              <a:rPr lang="en-US" sz="1800" dirty="0">
                <a:solidFill>
                  <a:schemeClr val="dk1"/>
                </a:solidFill>
              </a:rPr>
              <a:t>-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tuning still needed 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047" name="Google Shape;10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00" y="2044550"/>
            <a:ext cx="2510579" cy="2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3"/>
          <p:cNvSpPr txBox="1"/>
          <p:nvPr/>
        </p:nvSpPr>
        <p:spPr>
          <a:xfrm>
            <a:off x="3143950" y="1531309"/>
            <a:ext cx="3298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Next step: use the </a:t>
            </a:r>
            <a:r>
              <a:rPr lang="en-US" sz="1800" b="1" dirty="0">
                <a:solidFill>
                  <a:srgbClr val="0A5697"/>
                </a:solidFill>
              </a:rPr>
              <a:t>super-resolution images </a:t>
            </a:r>
            <a:r>
              <a:rPr lang="en-US" sz="1800" dirty="0">
                <a:solidFill>
                  <a:schemeClr val="dk1"/>
                </a:solidFill>
              </a:rPr>
              <a:t>to assess </a:t>
            </a:r>
            <a:r>
              <a:rPr lang="en-US" sz="1800" b="1" dirty="0">
                <a:solidFill>
                  <a:srgbClr val="0A5697"/>
                </a:solidFill>
              </a:rPr>
              <a:t>impact</a:t>
            </a:r>
            <a:r>
              <a:rPr lang="en-US" sz="1800" dirty="0">
                <a:solidFill>
                  <a:schemeClr val="dk1"/>
                </a:solidFill>
              </a:rPr>
              <a:t> of climate action projects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049" name="Google Shape;104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821" y="1709596"/>
            <a:ext cx="2097100" cy="17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625" y="3337400"/>
            <a:ext cx="1749950" cy="1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1926" y="3166612"/>
            <a:ext cx="1199725" cy="11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3"/>
          <p:cNvSpPr txBox="1"/>
          <p:nvPr/>
        </p:nvSpPr>
        <p:spPr>
          <a:xfrm>
            <a:off x="7727225" y="4266725"/>
            <a:ext cx="132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800" i="1">
                <a:solidFill>
                  <a:srgbClr val="848484"/>
                </a:solidFill>
              </a:rPr>
              <a:t>images adapted from SouthPole.com</a:t>
            </a:r>
            <a:endParaRPr sz="800" i="1">
              <a:solidFill>
                <a:srgbClr val="84848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4" descr="A close-up of a person smiling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704" b="3704"/>
          <a:stretch/>
        </p:blipFill>
        <p:spPr>
          <a:xfrm>
            <a:off x="2031230" y="1203325"/>
            <a:ext cx="1368425" cy="1368425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pic>
      <p:sp>
        <p:nvSpPr>
          <p:cNvPr id="1058" name="Google Shape;1058;p14"/>
          <p:cNvSpPr>
            <a:spLocks noGrp="1"/>
          </p:cNvSpPr>
          <p:nvPr>
            <p:ph type="pic" idx="3"/>
          </p:nvPr>
        </p:nvSpPr>
        <p:spPr>
          <a:xfrm>
            <a:off x="5568682" y="1203750"/>
            <a:ext cx="1368000" cy="136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1059" name="Google Shape;1059;p14"/>
          <p:cNvSpPr txBox="1">
            <a:spLocks noGrp="1"/>
          </p:cNvSpPr>
          <p:nvPr>
            <p:ph type="body" idx="1"/>
          </p:nvPr>
        </p:nvSpPr>
        <p:spPr>
          <a:xfrm>
            <a:off x="1771697" y="2838855"/>
            <a:ext cx="2049532" cy="5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Elena Gronskaya</a:t>
            </a:r>
            <a:endParaRPr/>
          </a:p>
        </p:txBody>
      </p:sp>
      <p:sp>
        <p:nvSpPr>
          <p:cNvPr id="1060" name="Google Shape;1060;p14"/>
          <p:cNvSpPr txBox="1">
            <a:spLocks noGrp="1"/>
          </p:cNvSpPr>
          <p:nvPr>
            <p:ph type="body" idx="5"/>
          </p:nvPr>
        </p:nvSpPr>
        <p:spPr>
          <a:xfrm>
            <a:off x="1771696" y="3287129"/>
            <a:ext cx="3052231" cy="81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 err="1"/>
              <a:t>elena</a:t>
            </a:r>
            <a:r>
              <a:rPr lang="en-US" sz="1400" dirty="0"/>
              <a:t> . n . </a:t>
            </a:r>
            <a:r>
              <a:rPr lang="en-US" sz="1400" dirty="0" err="1"/>
              <a:t>gronskaya</a:t>
            </a:r>
            <a:r>
              <a:rPr lang="en-US" sz="1400" dirty="0"/>
              <a:t> @ </a:t>
            </a:r>
            <a:r>
              <a:rPr lang="en-US" sz="1400" dirty="0" err="1"/>
              <a:t>gmail</a:t>
            </a:r>
            <a:r>
              <a:rPr lang="en-US" sz="1400" dirty="0"/>
              <a:t> . com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/>
              <a:t>in/</a:t>
            </a:r>
            <a:r>
              <a:rPr lang="en-US" sz="1400" dirty="0" err="1"/>
              <a:t>elenagronskaya</a:t>
            </a:r>
            <a:r>
              <a:rPr lang="en-US" sz="1400" dirty="0"/>
              <a:t>/</a:t>
            </a:r>
            <a:endParaRPr sz="1400" dirty="0"/>
          </a:p>
        </p:txBody>
      </p:sp>
      <p:sp>
        <p:nvSpPr>
          <p:cNvPr id="1061" name="Google Shape;1061;p14"/>
          <p:cNvSpPr txBox="1">
            <a:spLocks noGrp="1"/>
          </p:cNvSpPr>
          <p:nvPr>
            <p:ph type="body" idx="6"/>
          </p:nvPr>
        </p:nvSpPr>
        <p:spPr>
          <a:xfrm>
            <a:off x="5304230" y="2838855"/>
            <a:ext cx="1903584" cy="5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Özgün Haznedar </a:t>
            </a:r>
            <a:endParaRPr/>
          </a:p>
        </p:txBody>
      </p:sp>
      <p:sp>
        <p:nvSpPr>
          <p:cNvPr id="1062" name="Google Shape;1062;p14"/>
          <p:cNvSpPr txBox="1">
            <a:spLocks noGrp="1"/>
          </p:cNvSpPr>
          <p:nvPr>
            <p:ph type="body" idx="13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1063" name="Google Shape;1063;p14"/>
          <p:cNvSpPr txBox="1">
            <a:spLocks noGrp="1"/>
          </p:cNvSpPr>
          <p:nvPr>
            <p:ph type="body" idx="14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1064" name="Google Shape;1064;p14"/>
          <p:cNvSpPr txBox="1">
            <a:spLocks noGrp="1"/>
          </p:cNvSpPr>
          <p:nvPr>
            <p:ph type="body" idx="15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1065" name="Google Shape;1065;p14"/>
          <p:cNvSpPr txBox="1">
            <a:spLocks noGrp="1"/>
          </p:cNvSpPr>
          <p:nvPr>
            <p:ph type="body" idx="16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1066" name="Google Shape;1066;p14"/>
          <p:cNvSpPr txBox="1">
            <a:spLocks noGrp="1"/>
          </p:cNvSpPr>
          <p:nvPr>
            <p:ph type="body" idx="17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1067" name="Google Shape;1067;p14"/>
          <p:cNvSpPr txBox="1">
            <a:spLocks noGrp="1"/>
          </p:cNvSpPr>
          <p:nvPr>
            <p:ph type="body" idx="18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1068" name="Google Shape;1068;p14"/>
          <p:cNvSpPr txBox="1">
            <a:spLocks noGrp="1"/>
          </p:cNvSpPr>
          <p:nvPr>
            <p:ph type="body" idx="19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pic>
        <p:nvPicPr>
          <p:cNvPr id="1069" name="Google Shape;106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4063" y="3638090"/>
            <a:ext cx="247450" cy="2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6091" y="3641487"/>
            <a:ext cx="247450" cy="2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4063" y="3233219"/>
            <a:ext cx="240631" cy="24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6091" y="3233218"/>
            <a:ext cx="240631" cy="24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6">
            <a:alphaModFix/>
          </a:blip>
          <a:srcRect t="9913" b="23420"/>
          <a:stretch/>
        </p:blipFill>
        <p:spPr>
          <a:xfrm>
            <a:off x="5572018" y="1210888"/>
            <a:ext cx="1368000" cy="136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pic>
      <p:sp>
        <p:nvSpPr>
          <p:cNvPr id="1074" name="Google Shape;1074;p14"/>
          <p:cNvSpPr txBox="1">
            <a:spLocks noGrp="1"/>
          </p:cNvSpPr>
          <p:nvPr>
            <p:ph type="title"/>
          </p:nvPr>
        </p:nvSpPr>
        <p:spPr>
          <a:xfrm>
            <a:off x="1237000" y="178373"/>
            <a:ext cx="61353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1075" name="Google Shape;1075;p14"/>
          <p:cNvSpPr txBox="1">
            <a:spLocks noGrp="1"/>
          </p:cNvSpPr>
          <p:nvPr>
            <p:ph type="body" idx="5"/>
          </p:nvPr>
        </p:nvSpPr>
        <p:spPr>
          <a:xfrm>
            <a:off x="5364072" y="3287079"/>
            <a:ext cx="25011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 err="1"/>
              <a:t>ozgunh</a:t>
            </a:r>
            <a:r>
              <a:rPr lang="en-US" sz="1400" dirty="0"/>
              <a:t> @ </a:t>
            </a:r>
            <a:r>
              <a:rPr lang="en-US" sz="1400" dirty="0" err="1"/>
              <a:t>gmail</a:t>
            </a:r>
            <a:r>
              <a:rPr lang="en-US" sz="1400" dirty="0"/>
              <a:t> . com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/>
              <a:t>in/</a:t>
            </a:r>
            <a:r>
              <a:rPr lang="en-US" sz="1400" dirty="0" err="1"/>
              <a:t>ozgun-haznedar</a:t>
            </a:r>
            <a:r>
              <a:rPr lang="en-US" sz="1400" dirty="0"/>
              <a:t>/</a:t>
            </a: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106" cy="71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Our background</a:t>
            </a:r>
            <a:endParaRPr/>
          </a:p>
        </p:txBody>
      </p:sp>
      <p:pic>
        <p:nvPicPr>
          <p:cNvPr id="755" name="Google Shape;755;p2" descr="A close-up of a person smiling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704" b="3704"/>
          <a:stretch/>
        </p:blipFill>
        <p:spPr>
          <a:xfrm>
            <a:off x="2714625" y="1203325"/>
            <a:ext cx="1368425" cy="1368425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pic>
      <p:pic>
        <p:nvPicPr>
          <p:cNvPr id="756" name="Google Shape;756;p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9913" b="23420"/>
          <a:stretch/>
        </p:blipFill>
        <p:spPr>
          <a:xfrm>
            <a:off x="5116293" y="1203750"/>
            <a:ext cx="1368000" cy="13680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pic>
      <p:sp>
        <p:nvSpPr>
          <p:cNvPr id="757" name="Google Shape;757;p2"/>
          <p:cNvSpPr txBox="1">
            <a:spLocks noGrp="1"/>
          </p:cNvSpPr>
          <p:nvPr>
            <p:ph type="body" idx="1"/>
          </p:nvPr>
        </p:nvSpPr>
        <p:spPr>
          <a:xfrm>
            <a:off x="2455092" y="2838855"/>
            <a:ext cx="1903584" cy="5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Elena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Gronskaya</a:t>
            </a:r>
            <a:endParaRPr/>
          </a:p>
        </p:txBody>
      </p:sp>
      <p:sp>
        <p:nvSpPr>
          <p:cNvPr id="758" name="Google Shape;758;p2"/>
          <p:cNvSpPr txBox="1">
            <a:spLocks noGrp="1"/>
          </p:cNvSpPr>
          <p:nvPr>
            <p:ph type="body" idx="5"/>
          </p:nvPr>
        </p:nvSpPr>
        <p:spPr>
          <a:xfrm>
            <a:off x="2455092" y="3468605"/>
            <a:ext cx="1903584" cy="81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dirty="0"/>
              <a:t>MSc, Biochemistry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 sz="1000" dirty="0">
                <a:solidFill>
                  <a:srgbClr val="A5A5A5"/>
                </a:solidFill>
              </a:rPr>
              <a:t>University of Oxford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5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dirty="0"/>
              <a:t>PhD, Neuroscience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None/>
            </a:pPr>
            <a:r>
              <a:rPr lang="en-US" sz="1000" dirty="0">
                <a:solidFill>
                  <a:srgbClr val="A5A5A5"/>
                </a:solidFill>
              </a:rPr>
              <a:t>ETH Zürich</a:t>
            </a:r>
            <a:endParaRPr dirty="0"/>
          </a:p>
        </p:txBody>
      </p:sp>
      <p:sp>
        <p:nvSpPr>
          <p:cNvPr id="759" name="Google Shape;759;p2"/>
          <p:cNvSpPr txBox="1">
            <a:spLocks noGrp="1"/>
          </p:cNvSpPr>
          <p:nvPr>
            <p:ph type="body" idx="6"/>
          </p:nvPr>
        </p:nvSpPr>
        <p:spPr>
          <a:xfrm>
            <a:off x="4851841" y="2838855"/>
            <a:ext cx="1903584" cy="51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Özgün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Haznedar </a:t>
            </a:r>
            <a:endParaRPr/>
          </a:p>
        </p:txBody>
      </p:sp>
      <p:sp>
        <p:nvSpPr>
          <p:cNvPr id="760" name="Google Shape;760;p2"/>
          <p:cNvSpPr txBox="1">
            <a:spLocks noGrp="1"/>
          </p:cNvSpPr>
          <p:nvPr>
            <p:ph type="body" idx="13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761" name="Google Shape;761;p2"/>
          <p:cNvSpPr txBox="1">
            <a:spLocks noGrp="1"/>
          </p:cNvSpPr>
          <p:nvPr>
            <p:ph type="body" idx="7"/>
          </p:nvPr>
        </p:nvSpPr>
        <p:spPr>
          <a:xfrm>
            <a:off x="4851850" y="3468600"/>
            <a:ext cx="19797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dirty="0"/>
              <a:t>15+ years in experience in Banking / Treasury 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dirty="0"/>
              <a:t>Development Economics Financial Engineering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dirty="0"/>
          </a:p>
        </p:txBody>
      </p:sp>
      <p:sp>
        <p:nvSpPr>
          <p:cNvPr id="762" name="Google Shape;762;p2"/>
          <p:cNvSpPr txBox="1">
            <a:spLocks noGrp="1"/>
          </p:cNvSpPr>
          <p:nvPr>
            <p:ph type="body" idx="14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763" name="Google Shape;763;p2"/>
          <p:cNvSpPr txBox="1">
            <a:spLocks noGrp="1"/>
          </p:cNvSpPr>
          <p:nvPr>
            <p:ph type="body" idx="15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764" name="Google Shape;764;p2"/>
          <p:cNvSpPr txBox="1">
            <a:spLocks noGrp="1"/>
          </p:cNvSpPr>
          <p:nvPr>
            <p:ph type="body" idx="16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765" name="Google Shape;765;p2"/>
          <p:cNvSpPr txBox="1">
            <a:spLocks noGrp="1"/>
          </p:cNvSpPr>
          <p:nvPr>
            <p:ph type="body" idx="17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766" name="Google Shape;766;p2"/>
          <p:cNvSpPr txBox="1">
            <a:spLocks noGrp="1"/>
          </p:cNvSpPr>
          <p:nvPr>
            <p:ph type="body" idx="18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767" name="Google Shape;767;p2"/>
          <p:cNvSpPr txBox="1">
            <a:spLocks noGrp="1"/>
          </p:cNvSpPr>
          <p:nvPr>
            <p:ph type="body" idx="19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26442ea486_0_2276"/>
          <p:cNvSpPr txBox="1">
            <a:spLocks noGrp="1"/>
          </p:cNvSpPr>
          <p:nvPr>
            <p:ph type="body" idx="1"/>
          </p:nvPr>
        </p:nvSpPr>
        <p:spPr>
          <a:xfrm>
            <a:off x="450850" y="1530100"/>
            <a:ext cx="4099500" cy="24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A5697"/>
              </a:buClr>
              <a:buSzPts val="1800"/>
              <a:buNone/>
            </a:pPr>
            <a:r>
              <a:rPr lang="en-US" b="1" dirty="0">
                <a:solidFill>
                  <a:srgbClr val="0A5697"/>
                </a:solidFill>
              </a:rPr>
              <a:t>The objective</a:t>
            </a:r>
            <a:endParaRPr b="1" dirty="0">
              <a:solidFill>
                <a:srgbClr val="0A5697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A5697"/>
              </a:buClr>
              <a:buSzPts val="1800"/>
              <a:buNone/>
            </a:pPr>
            <a:r>
              <a:rPr lang="en-US" dirty="0"/>
              <a:t>to assess the impact of climate action interventions (reforestation, sustainable farming practices, etc.)</a:t>
            </a:r>
            <a:endParaRPr u="sng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A5697"/>
              </a:buClr>
              <a:buSzPts val="1800"/>
              <a:buNone/>
            </a:pPr>
            <a:r>
              <a:rPr lang="en-US" b="1" dirty="0">
                <a:solidFill>
                  <a:srgbClr val="0A5697"/>
                </a:solidFill>
              </a:rPr>
              <a:t>The method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A5697"/>
              </a:buClr>
              <a:buSzPts val="1800"/>
              <a:buNone/>
            </a:pPr>
            <a:r>
              <a:rPr lang="en-US" dirty="0"/>
              <a:t>compare </a:t>
            </a:r>
            <a:r>
              <a:rPr lang="en-US" dirty="0">
                <a:solidFill>
                  <a:srgbClr val="0A5697"/>
                </a:solidFill>
              </a:rPr>
              <a:t>satellite images</a:t>
            </a:r>
            <a:r>
              <a:rPr lang="en-US" dirty="0"/>
              <a:t> in a given area </a:t>
            </a:r>
            <a:r>
              <a:rPr lang="en-US" dirty="0">
                <a:solidFill>
                  <a:srgbClr val="0A5697"/>
                </a:solidFill>
              </a:rPr>
              <a:t>before and after</a:t>
            </a:r>
            <a:r>
              <a:rPr lang="en-US" dirty="0"/>
              <a:t> an intervention (7-10 year time span)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sz="8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5697"/>
              </a:buClr>
              <a:buSzPts val="1800"/>
              <a:buNone/>
            </a:pPr>
            <a:endParaRPr dirty="0"/>
          </a:p>
          <a:p>
            <a:pPr marL="622300" lvl="1" indent="-198117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</a:pPr>
            <a:endParaRPr dirty="0"/>
          </a:p>
        </p:txBody>
      </p:sp>
      <p:sp>
        <p:nvSpPr>
          <p:cNvPr id="773" name="Google Shape;773;g126442ea486_0_2276"/>
          <p:cNvSpPr txBox="1">
            <a:spLocks noGrp="1"/>
          </p:cNvSpPr>
          <p:nvPr>
            <p:ph type="body" idx="2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774" name="Google Shape;774;g126442ea486_0_2276"/>
          <p:cNvSpPr txBox="1">
            <a:spLocks noGrp="1"/>
          </p:cNvSpPr>
          <p:nvPr>
            <p:ph type="body" idx="3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775" name="Google Shape;775;g126442ea486_0_2276"/>
          <p:cNvSpPr txBox="1">
            <a:spLocks noGrp="1"/>
          </p:cNvSpPr>
          <p:nvPr>
            <p:ph type="body" idx="4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776" name="Google Shape;776;g126442ea486_0_2276"/>
          <p:cNvSpPr txBox="1">
            <a:spLocks noGrp="1"/>
          </p:cNvSpPr>
          <p:nvPr>
            <p:ph type="body" idx="5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777" name="Google Shape;777;g126442ea486_0_2276"/>
          <p:cNvSpPr txBox="1">
            <a:spLocks noGrp="1"/>
          </p:cNvSpPr>
          <p:nvPr>
            <p:ph type="body" idx="6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778" name="Google Shape;778;g126442ea486_0_2276"/>
          <p:cNvSpPr txBox="1">
            <a:spLocks noGrp="1"/>
          </p:cNvSpPr>
          <p:nvPr>
            <p:ph type="body" idx="7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779" name="Google Shape;779;g126442ea486_0_2276"/>
          <p:cNvSpPr txBox="1">
            <a:spLocks noGrp="1"/>
          </p:cNvSpPr>
          <p:nvPr>
            <p:ph type="body" idx="8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pic>
        <p:nvPicPr>
          <p:cNvPr id="780" name="Google Shape;780;g126442ea486_0_2276" descr="Logo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649" y="193459"/>
            <a:ext cx="2622764" cy="79735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126442ea486_0_2276"/>
          <p:cNvSpPr txBox="1">
            <a:spLocks noGrp="1"/>
          </p:cNvSpPr>
          <p:nvPr>
            <p:ph type="body" idx="1"/>
          </p:nvPr>
        </p:nvSpPr>
        <p:spPr>
          <a:xfrm>
            <a:off x="3177300" y="193425"/>
            <a:ext cx="58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300"/>
              <a:t>Consulting for companies, governments and organizations to implement </a:t>
            </a:r>
            <a:r>
              <a:rPr lang="en-US" sz="1300" b="1">
                <a:solidFill>
                  <a:srgbClr val="0A5697"/>
                </a:solidFill>
              </a:rPr>
              <a:t>carbon emission reduction</a:t>
            </a:r>
            <a:r>
              <a:rPr lang="en-US" sz="1300" b="1"/>
              <a:t> </a:t>
            </a:r>
            <a:r>
              <a:rPr lang="en-US" sz="1300"/>
              <a:t>strategies as well as </a:t>
            </a:r>
            <a:r>
              <a:rPr lang="en-US" sz="1300" b="1">
                <a:solidFill>
                  <a:srgbClr val="0A5697"/>
                </a:solidFill>
              </a:rPr>
              <a:t>climate action </a:t>
            </a:r>
            <a:r>
              <a:rPr lang="en-US" sz="1300"/>
              <a:t>and </a:t>
            </a:r>
            <a:r>
              <a:rPr lang="en-US" sz="1300" b="1">
                <a:solidFill>
                  <a:srgbClr val="0A5697"/>
                </a:solidFill>
              </a:rPr>
              <a:t>sustainability</a:t>
            </a:r>
            <a:r>
              <a:rPr lang="en-US" sz="1300"/>
              <a:t> projects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sz="3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5697"/>
              </a:buClr>
              <a:buSzPts val="1800"/>
              <a:buNone/>
            </a:pPr>
            <a:endParaRPr sz="1300"/>
          </a:p>
          <a:p>
            <a:pPr marL="622300" lvl="1" indent="-198117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80"/>
              <a:buNone/>
            </a:pPr>
            <a:endParaRPr sz="1100"/>
          </a:p>
        </p:txBody>
      </p:sp>
      <p:grpSp>
        <p:nvGrpSpPr>
          <p:cNvPr id="782" name="Google Shape;782;g126442ea486_0_2276"/>
          <p:cNvGrpSpPr/>
          <p:nvPr/>
        </p:nvGrpSpPr>
        <p:grpSpPr>
          <a:xfrm>
            <a:off x="4779875" y="1126848"/>
            <a:ext cx="3968777" cy="3248594"/>
            <a:chOff x="4895105" y="1031211"/>
            <a:chExt cx="3874245" cy="3208488"/>
          </a:xfrm>
        </p:grpSpPr>
        <p:grpSp>
          <p:nvGrpSpPr>
            <p:cNvPr id="783" name="Google Shape;783;g126442ea486_0_2276"/>
            <p:cNvGrpSpPr/>
            <p:nvPr/>
          </p:nvGrpSpPr>
          <p:grpSpPr>
            <a:xfrm>
              <a:off x="4895105" y="1031211"/>
              <a:ext cx="3874245" cy="3208488"/>
              <a:chOff x="4895105" y="1204466"/>
              <a:chExt cx="3874245" cy="3208488"/>
            </a:xfrm>
          </p:grpSpPr>
          <p:pic>
            <p:nvPicPr>
              <p:cNvPr id="784" name="Google Shape;784;g126442ea486_0_227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895105" y="2096829"/>
                <a:ext cx="3874245" cy="2316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5" name="Google Shape;785;g126442ea486_0_2276"/>
              <p:cNvSpPr/>
              <p:nvPr/>
            </p:nvSpPr>
            <p:spPr>
              <a:xfrm>
                <a:off x="5854293" y="1578291"/>
                <a:ext cx="1932900" cy="518400"/>
              </a:xfrm>
              <a:prstGeom prst="curvedDownArrow">
                <a:avLst>
                  <a:gd name="adj1" fmla="val 25000"/>
                  <a:gd name="adj2" fmla="val 50000"/>
                  <a:gd name="adj3" fmla="val 25000"/>
                </a:avLst>
              </a:prstGeom>
              <a:solidFill>
                <a:srgbClr val="0A5697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g126442ea486_0_2276"/>
              <p:cNvSpPr txBox="1"/>
              <p:nvPr/>
            </p:nvSpPr>
            <p:spPr>
              <a:xfrm>
                <a:off x="6154909" y="1204466"/>
                <a:ext cx="13545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A5697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A5697"/>
                    </a:solidFill>
                    <a:latin typeface="Arial"/>
                    <a:ea typeface="Arial"/>
                    <a:cs typeface="Arial"/>
                    <a:sym typeface="Arial"/>
                  </a:rPr>
                  <a:t>intervention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g126442ea486_0_2276"/>
              <p:cNvSpPr txBox="1"/>
              <p:nvPr/>
            </p:nvSpPr>
            <p:spPr>
              <a:xfrm>
                <a:off x="7414713" y="2156133"/>
                <a:ext cx="13545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impact?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8" name="Google Shape;788;g126442ea486_0_2276"/>
            <p:cNvSpPr txBox="1"/>
            <p:nvPr/>
          </p:nvSpPr>
          <p:spPr>
            <a:xfrm>
              <a:off x="4946827" y="1973253"/>
              <a:ext cx="1470000" cy="11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deforestation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reduced carbon sequestration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26442ea486_0_2276"/>
            <p:cNvSpPr txBox="1"/>
            <p:nvPr/>
          </p:nvSpPr>
          <p:spPr>
            <a:xfrm>
              <a:off x="6415260" y="1469000"/>
              <a:ext cx="9996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7-10 years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26442ea486_0_1528"/>
          <p:cNvSpPr txBox="1">
            <a:spLocks noGrp="1"/>
          </p:cNvSpPr>
          <p:nvPr>
            <p:ph type="body" idx="4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795" name="Google Shape;795;g126442ea486_0_1528"/>
          <p:cNvSpPr txBox="1">
            <a:spLocks noGrp="1"/>
          </p:cNvSpPr>
          <p:nvPr>
            <p:ph type="body" idx="5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796" name="Google Shape;796;g126442ea486_0_1528"/>
          <p:cNvSpPr txBox="1">
            <a:spLocks noGrp="1"/>
          </p:cNvSpPr>
          <p:nvPr>
            <p:ph type="body" idx="6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797" name="Google Shape;797;g126442ea486_0_1528"/>
          <p:cNvSpPr txBox="1">
            <a:spLocks noGrp="1"/>
          </p:cNvSpPr>
          <p:nvPr>
            <p:ph type="body" idx="7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798" name="Google Shape;798;g126442ea486_0_1528"/>
          <p:cNvSpPr txBox="1">
            <a:spLocks noGrp="1"/>
          </p:cNvSpPr>
          <p:nvPr>
            <p:ph type="body" idx="8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799" name="Google Shape;799;g126442ea486_0_1528"/>
          <p:cNvSpPr txBox="1">
            <a:spLocks noGrp="1"/>
          </p:cNvSpPr>
          <p:nvPr>
            <p:ph type="body" idx="9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800" name="Google Shape;800;g126442ea486_0_1528"/>
          <p:cNvSpPr txBox="1">
            <a:spLocks noGrp="1"/>
          </p:cNvSpPr>
          <p:nvPr>
            <p:ph type="body" idx="13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pic>
        <p:nvPicPr>
          <p:cNvPr id="801" name="Google Shape;801;g126442ea486_0_1528" descr="A picture containing 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4570" y="729684"/>
            <a:ext cx="3684000" cy="3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126442ea486_0_1528" descr="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5290" y="729682"/>
            <a:ext cx="3684139" cy="3684139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g126442ea486_0_1528"/>
          <p:cNvSpPr txBox="1"/>
          <p:nvPr/>
        </p:nvSpPr>
        <p:spPr>
          <a:xfrm>
            <a:off x="3550266" y="840224"/>
            <a:ext cx="693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2020-07</a:t>
            </a:r>
            <a:endParaRPr/>
          </a:p>
        </p:txBody>
      </p:sp>
      <p:sp>
        <p:nvSpPr>
          <p:cNvPr id="804" name="Google Shape;804;g126442ea486_0_1528"/>
          <p:cNvSpPr txBox="1"/>
          <p:nvPr/>
        </p:nvSpPr>
        <p:spPr>
          <a:xfrm>
            <a:off x="7464737" y="840224"/>
            <a:ext cx="693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2021-08</a:t>
            </a:r>
            <a:endParaRPr/>
          </a:p>
        </p:txBody>
      </p:sp>
      <p:grpSp>
        <p:nvGrpSpPr>
          <p:cNvPr id="805" name="Google Shape;805;g126442ea486_0_1528"/>
          <p:cNvGrpSpPr/>
          <p:nvPr/>
        </p:nvGrpSpPr>
        <p:grpSpPr>
          <a:xfrm>
            <a:off x="784580" y="729683"/>
            <a:ext cx="5288326" cy="1369138"/>
            <a:chOff x="393492" y="832558"/>
            <a:chExt cx="5288326" cy="1369138"/>
          </a:xfrm>
        </p:grpSpPr>
        <p:sp>
          <p:nvSpPr>
            <p:cNvPr id="806" name="Google Shape;806;g126442ea486_0_1528"/>
            <p:cNvSpPr/>
            <p:nvPr/>
          </p:nvSpPr>
          <p:spPr>
            <a:xfrm>
              <a:off x="393492" y="832558"/>
              <a:ext cx="1401000" cy="1363200"/>
            </a:xfrm>
            <a:prstGeom prst="rect">
              <a:avLst/>
            </a:prstGeom>
            <a:noFill/>
            <a:ln w="158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126442ea486_0_1528"/>
            <p:cNvSpPr/>
            <p:nvPr/>
          </p:nvSpPr>
          <p:spPr>
            <a:xfrm>
              <a:off x="4280818" y="838496"/>
              <a:ext cx="1401000" cy="1363200"/>
            </a:xfrm>
            <a:prstGeom prst="rect">
              <a:avLst/>
            </a:prstGeom>
            <a:noFill/>
            <a:ln w="158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26442ea486_0_745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The Business Problem</a:t>
            </a:r>
            <a:endParaRPr/>
          </a:p>
        </p:txBody>
      </p:sp>
      <p:sp>
        <p:nvSpPr>
          <p:cNvPr id="813" name="Google Shape;813;g126442ea486_0_745"/>
          <p:cNvSpPr txBox="1">
            <a:spLocks noGrp="1"/>
          </p:cNvSpPr>
          <p:nvPr>
            <p:ph type="body" idx="4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814" name="Google Shape;814;g126442ea486_0_745"/>
          <p:cNvSpPr txBox="1">
            <a:spLocks noGrp="1"/>
          </p:cNvSpPr>
          <p:nvPr>
            <p:ph type="body" idx="5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815" name="Google Shape;815;g126442ea486_0_745"/>
          <p:cNvSpPr txBox="1">
            <a:spLocks noGrp="1"/>
          </p:cNvSpPr>
          <p:nvPr>
            <p:ph type="body" idx="6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816" name="Google Shape;816;g126442ea486_0_745"/>
          <p:cNvSpPr txBox="1">
            <a:spLocks noGrp="1"/>
          </p:cNvSpPr>
          <p:nvPr>
            <p:ph type="body" idx="7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817" name="Google Shape;817;g126442ea486_0_745"/>
          <p:cNvSpPr txBox="1">
            <a:spLocks noGrp="1"/>
          </p:cNvSpPr>
          <p:nvPr>
            <p:ph type="body" idx="8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818" name="Google Shape;818;g126442ea486_0_745"/>
          <p:cNvSpPr txBox="1">
            <a:spLocks noGrp="1"/>
          </p:cNvSpPr>
          <p:nvPr>
            <p:ph type="body" idx="9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819" name="Google Shape;819;g126442ea486_0_745"/>
          <p:cNvSpPr txBox="1">
            <a:spLocks noGrp="1"/>
          </p:cNvSpPr>
          <p:nvPr>
            <p:ph type="body" idx="13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820" name="Google Shape;820;g126442ea486_0_745"/>
          <p:cNvSpPr/>
          <p:nvPr/>
        </p:nvSpPr>
        <p:spPr>
          <a:xfrm>
            <a:off x="558575" y="1482917"/>
            <a:ext cx="26298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A5697"/>
                </a:solidFill>
              </a:rPr>
              <a:t>High Resolution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(Sentinel-2, 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 </a:t>
            </a:r>
            <a:r>
              <a:rPr lang="en-US" sz="1300">
                <a:solidFill>
                  <a:schemeClr val="dk1"/>
                </a:solidFill>
              </a:rPr>
              <a:t>from</a:t>
            </a: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2017)</a:t>
            </a:r>
            <a:endParaRPr sz="900"/>
          </a:p>
        </p:txBody>
      </p:sp>
      <p:sp>
        <p:nvSpPr>
          <p:cNvPr id="821" name="Google Shape;821;g126442ea486_0_745"/>
          <p:cNvSpPr/>
          <p:nvPr/>
        </p:nvSpPr>
        <p:spPr>
          <a:xfrm>
            <a:off x="3541525" y="1482925"/>
            <a:ext cx="2410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A5697"/>
                </a:solidFill>
              </a:rPr>
              <a:t>Low Resolution</a:t>
            </a:r>
            <a:endParaRPr sz="1800" b="1">
              <a:solidFill>
                <a:srgbClr val="0A569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(Landsat-8)</a:t>
            </a:r>
            <a:endParaRPr sz="9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A5697"/>
              </a:solidFill>
            </a:endParaRPr>
          </a:p>
        </p:txBody>
      </p:sp>
      <p:sp>
        <p:nvSpPr>
          <p:cNvPr id="822" name="Google Shape;822;g126442ea486_0_745"/>
          <p:cNvSpPr txBox="1"/>
          <p:nvPr/>
        </p:nvSpPr>
        <p:spPr>
          <a:xfrm>
            <a:off x="1280300" y="751075"/>
            <a:ext cx="657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The </a:t>
            </a:r>
            <a:r>
              <a:rPr lang="en-US" sz="1500" b="1">
                <a:solidFill>
                  <a:srgbClr val="0A5697"/>
                </a:solidFill>
              </a:rPr>
              <a:t>resolution</a:t>
            </a:r>
            <a:r>
              <a:rPr lang="en-US" sz="1500">
                <a:solidFill>
                  <a:schemeClr val="dk1"/>
                </a:solidFill>
              </a:rPr>
              <a:t> of older images is </a:t>
            </a:r>
            <a:r>
              <a:rPr lang="en-US" sz="1500" b="1">
                <a:solidFill>
                  <a:srgbClr val="0A5697"/>
                </a:solidFill>
              </a:rPr>
              <a:t>insufficient</a:t>
            </a:r>
            <a:r>
              <a:rPr lang="en-US" sz="1500">
                <a:solidFill>
                  <a:schemeClr val="dk1"/>
                </a:solidFill>
              </a:rPr>
              <a:t> for meeting accuracy requirements for </a:t>
            </a:r>
            <a:r>
              <a:rPr lang="en-US" sz="1500" b="1">
                <a:solidFill>
                  <a:srgbClr val="0A5697"/>
                </a:solidFill>
              </a:rPr>
              <a:t>pre-post intervention comparisons</a:t>
            </a:r>
            <a:endParaRPr b="1">
              <a:solidFill>
                <a:srgbClr val="0A5697"/>
              </a:solidFill>
            </a:endParaRPr>
          </a:p>
        </p:txBody>
      </p:sp>
      <p:pic>
        <p:nvPicPr>
          <p:cNvPr id="823" name="Google Shape;823;g126442ea486_0_745" descr="A map of the world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r="61952" b="61988"/>
          <a:stretch/>
        </p:blipFill>
        <p:spPr>
          <a:xfrm>
            <a:off x="3538245" y="2201199"/>
            <a:ext cx="2413621" cy="241126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824" name="Google Shape;824;g126442ea486_0_745" descr="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61981" b="61969"/>
          <a:stretch/>
        </p:blipFill>
        <p:spPr>
          <a:xfrm>
            <a:off x="668349" y="2201499"/>
            <a:ext cx="2410271" cy="241094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pic>
      <p:grpSp>
        <p:nvGrpSpPr>
          <p:cNvPr id="825" name="Google Shape;825;g126442ea486_0_745"/>
          <p:cNvGrpSpPr/>
          <p:nvPr/>
        </p:nvGrpSpPr>
        <p:grpSpPr>
          <a:xfrm>
            <a:off x="5951874" y="1513534"/>
            <a:ext cx="2796851" cy="3099141"/>
            <a:chOff x="5951874" y="1513534"/>
            <a:chExt cx="2796851" cy="3099141"/>
          </a:xfrm>
        </p:grpSpPr>
        <p:sp>
          <p:nvSpPr>
            <p:cNvPr id="826" name="Google Shape;826;g126442ea486_0_745"/>
            <p:cNvSpPr/>
            <p:nvPr/>
          </p:nvSpPr>
          <p:spPr>
            <a:xfrm>
              <a:off x="6363575" y="1513534"/>
              <a:ext cx="2360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A5697"/>
                  </a:solidFill>
                </a:rPr>
                <a:t>Super Resolution?</a:t>
              </a: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827" name="Google Shape;827;g126442ea486_0_745"/>
            <p:cNvSpPr/>
            <p:nvPr/>
          </p:nvSpPr>
          <p:spPr>
            <a:xfrm>
              <a:off x="6338525" y="2201275"/>
              <a:ext cx="2410200" cy="2411400"/>
            </a:xfrm>
            <a:prstGeom prst="rect">
              <a:avLst/>
            </a:prstGeom>
            <a:noFill/>
            <a:ln w="158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126442ea486_0_745"/>
            <p:cNvSpPr/>
            <p:nvPr/>
          </p:nvSpPr>
          <p:spPr>
            <a:xfrm>
              <a:off x="5951874" y="2913150"/>
              <a:ext cx="1753500" cy="525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0A5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106" cy="42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Super-Resolution via Deep Learning</a:t>
            </a:r>
            <a:endParaRPr/>
          </a:p>
        </p:txBody>
      </p:sp>
      <p:sp>
        <p:nvSpPr>
          <p:cNvPr id="834" name="Google Shape;834;p6"/>
          <p:cNvSpPr txBox="1">
            <a:spLocks noGrp="1"/>
          </p:cNvSpPr>
          <p:nvPr>
            <p:ph type="body" idx="4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835" name="Google Shape;835;p6"/>
          <p:cNvSpPr txBox="1">
            <a:spLocks noGrp="1"/>
          </p:cNvSpPr>
          <p:nvPr>
            <p:ph type="body" idx="5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836" name="Google Shape;836;p6"/>
          <p:cNvSpPr txBox="1">
            <a:spLocks noGrp="1"/>
          </p:cNvSpPr>
          <p:nvPr>
            <p:ph type="body" idx="6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837" name="Google Shape;837;p6"/>
          <p:cNvSpPr txBox="1">
            <a:spLocks noGrp="1"/>
          </p:cNvSpPr>
          <p:nvPr>
            <p:ph type="body" idx="7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838" name="Google Shape;838;p6"/>
          <p:cNvSpPr txBox="1">
            <a:spLocks noGrp="1"/>
          </p:cNvSpPr>
          <p:nvPr>
            <p:ph type="body" idx="8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839" name="Google Shape;839;p6"/>
          <p:cNvSpPr txBox="1">
            <a:spLocks noGrp="1"/>
          </p:cNvSpPr>
          <p:nvPr>
            <p:ph type="body" idx="9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840" name="Google Shape;840;p6"/>
          <p:cNvSpPr txBox="1">
            <a:spLocks noGrp="1"/>
          </p:cNvSpPr>
          <p:nvPr>
            <p:ph type="body" idx="13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841" name="Google Shape;841;p6"/>
          <p:cNvSpPr txBox="1"/>
          <p:nvPr/>
        </p:nvSpPr>
        <p:spPr>
          <a:xfrm>
            <a:off x="5076255" y="904849"/>
            <a:ext cx="693577" cy="221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2021-08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"/>
          <p:cNvSpPr/>
          <p:nvPr/>
        </p:nvSpPr>
        <p:spPr>
          <a:xfrm>
            <a:off x="4531958" y="4389257"/>
            <a:ext cx="442910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https://medium.com/idealo-tech-blog/a-deep-learning-based-magnifying-glass-dae1f565c359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162" y="772061"/>
            <a:ext cx="7783994" cy="35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26232c73c5_0_33"/>
          <p:cNvSpPr txBox="1">
            <a:spLocks noGrp="1"/>
          </p:cNvSpPr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Super-Resolution via Deep Learning</a:t>
            </a:r>
            <a:endParaRPr/>
          </a:p>
        </p:txBody>
      </p:sp>
      <p:sp>
        <p:nvSpPr>
          <p:cNvPr id="849" name="Google Shape;849;g126232c73c5_0_33"/>
          <p:cNvSpPr txBox="1">
            <a:spLocks noGrp="1"/>
          </p:cNvSpPr>
          <p:nvPr>
            <p:ph type="body" idx="4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850" name="Google Shape;850;g126232c73c5_0_33"/>
          <p:cNvSpPr txBox="1">
            <a:spLocks noGrp="1"/>
          </p:cNvSpPr>
          <p:nvPr>
            <p:ph type="body" idx="5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851" name="Google Shape;851;g126232c73c5_0_33"/>
          <p:cNvSpPr txBox="1">
            <a:spLocks noGrp="1"/>
          </p:cNvSpPr>
          <p:nvPr>
            <p:ph type="body" idx="6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852" name="Google Shape;852;g126232c73c5_0_33"/>
          <p:cNvSpPr txBox="1">
            <a:spLocks noGrp="1"/>
          </p:cNvSpPr>
          <p:nvPr>
            <p:ph type="body" idx="7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853" name="Google Shape;853;g126232c73c5_0_33"/>
          <p:cNvSpPr txBox="1">
            <a:spLocks noGrp="1"/>
          </p:cNvSpPr>
          <p:nvPr>
            <p:ph type="body" idx="8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854" name="Google Shape;854;g126232c73c5_0_33"/>
          <p:cNvSpPr txBox="1">
            <a:spLocks noGrp="1"/>
          </p:cNvSpPr>
          <p:nvPr>
            <p:ph type="body" idx="9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855" name="Google Shape;855;g126232c73c5_0_33"/>
          <p:cNvSpPr txBox="1">
            <a:spLocks noGrp="1"/>
          </p:cNvSpPr>
          <p:nvPr>
            <p:ph type="body" idx="13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856" name="Google Shape;856;g126232c73c5_0_33"/>
          <p:cNvSpPr txBox="1"/>
          <p:nvPr/>
        </p:nvSpPr>
        <p:spPr>
          <a:xfrm>
            <a:off x="5076255" y="904849"/>
            <a:ext cx="6936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2021-08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126232c73c5_0_33"/>
          <p:cNvSpPr/>
          <p:nvPr/>
        </p:nvSpPr>
        <p:spPr>
          <a:xfrm>
            <a:off x="4531958" y="4389257"/>
            <a:ext cx="442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https://medium.com/idealo-tech-blog/a-deep-learning-based-magnifying-glass-dae1f565c359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g126232c73c5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8297" y="699720"/>
            <a:ext cx="3929050" cy="37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26232c73c5_0_79"/>
          <p:cNvSpPr txBox="1">
            <a:spLocks noGrp="1"/>
          </p:cNvSpPr>
          <p:nvPr>
            <p:ph type="body" idx="15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864" name="Google Shape;864;g126232c73c5_0_79"/>
          <p:cNvSpPr txBox="1">
            <a:spLocks noGrp="1"/>
          </p:cNvSpPr>
          <p:nvPr>
            <p:ph type="body" idx="16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865" name="Google Shape;865;g126232c73c5_0_79"/>
          <p:cNvSpPr txBox="1">
            <a:spLocks noGrp="1"/>
          </p:cNvSpPr>
          <p:nvPr>
            <p:ph type="body" idx="17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866" name="Google Shape;866;g126232c73c5_0_79"/>
          <p:cNvSpPr txBox="1">
            <a:spLocks noGrp="1"/>
          </p:cNvSpPr>
          <p:nvPr>
            <p:ph type="body" idx="18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867" name="Google Shape;867;g126232c73c5_0_79"/>
          <p:cNvSpPr txBox="1">
            <a:spLocks noGrp="1"/>
          </p:cNvSpPr>
          <p:nvPr>
            <p:ph type="body" idx="19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868" name="Google Shape;868;g126232c73c5_0_79"/>
          <p:cNvSpPr txBox="1">
            <a:spLocks noGrp="1"/>
          </p:cNvSpPr>
          <p:nvPr>
            <p:ph type="body" idx="20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869" name="Google Shape;869;g126232c73c5_0_79"/>
          <p:cNvSpPr txBox="1">
            <a:spLocks noGrp="1"/>
          </p:cNvSpPr>
          <p:nvPr>
            <p:ph type="body" idx="21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870" name="Google Shape;870;g126232c73c5_0_79"/>
          <p:cNvSpPr txBox="1"/>
          <p:nvPr/>
        </p:nvSpPr>
        <p:spPr>
          <a:xfrm>
            <a:off x="8855242" y="46971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g126232c73c5_0_79"/>
          <p:cNvGrpSpPr/>
          <p:nvPr/>
        </p:nvGrpSpPr>
        <p:grpSpPr>
          <a:xfrm>
            <a:off x="160025" y="154000"/>
            <a:ext cx="8437089" cy="2638261"/>
            <a:chOff x="2263529" y="154004"/>
            <a:chExt cx="6418478" cy="2638261"/>
          </a:xfrm>
        </p:grpSpPr>
        <p:pic>
          <p:nvPicPr>
            <p:cNvPr id="872" name="Google Shape;872;g126232c73c5_0_79" descr="A picture containing text, different, colorful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r="33531" b="50005"/>
            <a:stretch/>
          </p:blipFill>
          <p:spPr>
            <a:xfrm>
              <a:off x="2263529" y="154004"/>
              <a:ext cx="4445037" cy="2228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3" name="Google Shape;873;g126232c73c5_0_79"/>
            <p:cNvSpPr txBox="1"/>
            <p:nvPr/>
          </p:nvSpPr>
          <p:spPr>
            <a:xfrm>
              <a:off x="2435708" y="290199"/>
              <a:ext cx="5919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landsat</a:t>
              </a:r>
              <a:r>
                <a:rPr lang="en-US" sz="1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	   	   sentinel 		     		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126232c73c5_0_79"/>
            <p:cNvSpPr txBox="1"/>
            <p:nvPr/>
          </p:nvSpPr>
          <p:spPr>
            <a:xfrm>
              <a:off x="2435707" y="2479965"/>
              <a:ext cx="62463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RDN				    	 RRDN	   	  			     EDSR-SARGAN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"/>
          <p:cNvSpPr txBox="1">
            <a:spLocks noGrp="1"/>
          </p:cNvSpPr>
          <p:nvPr>
            <p:ph type="body" idx="15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endParaRPr/>
          </a:p>
        </p:txBody>
      </p:sp>
      <p:sp>
        <p:nvSpPr>
          <p:cNvPr id="880" name="Google Shape;880;p10"/>
          <p:cNvSpPr txBox="1">
            <a:spLocks noGrp="1"/>
          </p:cNvSpPr>
          <p:nvPr>
            <p:ph type="body" idx="16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/>
          </a:p>
        </p:txBody>
      </p:sp>
      <p:sp>
        <p:nvSpPr>
          <p:cNvPr id="881" name="Google Shape;881;p10"/>
          <p:cNvSpPr txBox="1">
            <a:spLocks noGrp="1"/>
          </p:cNvSpPr>
          <p:nvPr>
            <p:ph type="body" idx="17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/>
          </a:p>
        </p:txBody>
      </p:sp>
      <p:sp>
        <p:nvSpPr>
          <p:cNvPr id="882" name="Google Shape;882;p10"/>
          <p:cNvSpPr txBox="1">
            <a:spLocks noGrp="1"/>
          </p:cNvSpPr>
          <p:nvPr>
            <p:ph type="body" idx="18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endParaRPr/>
          </a:p>
        </p:txBody>
      </p:sp>
      <p:sp>
        <p:nvSpPr>
          <p:cNvPr id="883" name="Google Shape;883;p10"/>
          <p:cNvSpPr txBox="1">
            <a:spLocks noGrp="1"/>
          </p:cNvSpPr>
          <p:nvPr>
            <p:ph type="body" idx="19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884" name="Google Shape;884;p10"/>
          <p:cNvSpPr txBox="1">
            <a:spLocks noGrp="1"/>
          </p:cNvSpPr>
          <p:nvPr>
            <p:ph type="body" idx="20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885" name="Google Shape;885;p10"/>
          <p:cNvSpPr txBox="1">
            <a:spLocks noGrp="1"/>
          </p:cNvSpPr>
          <p:nvPr>
            <p:ph type="body" idx="21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/>
          </a:p>
        </p:txBody>
      </p:sp>
      <p:sp>
        <p:nvSpPr>
          <p:cNvPr id="886" name="Google Shape;886;p10"/>
          <p:cNvSpPr txBox="1"/>
          <p:nvPr/>
        </p:nvSpPr>
        <p:spPr>
          <a:xfrm>
            <a:off x="8855242" y="46971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7" name="Google Shape;887;p10"/>
          <p:cNvGrpSpPr/>
          <p:nvPr/>
        </p:nvGrpSpPr>
        <p:grpSpPr>
          <a:xfrm>
            <a:off x="160025" y="154000"/>
            <a:ext cx="8790648" cy="2638261"/>
            <a:chOff x="2263529" y="154004"/>
            <a:chExt cx="6687446" cy="2638261"/>
          </a:xfrm>
        </p:grpSpPr>
        <p:pic>
          <p:nvPicPr>
            <p:cNvPr id="888" name="Google Shape;888;p10" descr="A picture containing text, different, colorful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b="50005"/>
            <a:stretch/>
          </p:blipFill>
          <p:spPr>
            <a:xfrm>
              <a:off x="2263529" y="154004"/>
              <a:ext cx="6687446" cy="2228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9" name="Google Shape;889;p10"/>
            <p:cNvSpPr txBox="1"/>
            <p:nvPr/>
          </p:nvSpPr>
          <p:spPr>
            <a:xfrm>
              <a:off x="2435708" y="290199"/>
              <a:ext cx="5919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>
                <a:buClr>
                  <a:schemeClr val="lt1"/>
                </a:buClr>
                <a:buSzPts val="1800"/>
              </a:pPr>
              <a:r>
                <a:rPr lang="en-US" sz="18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landsat</a:t>
              </a:r>
              <a:r>
                <a:rPr lang="en-US" sz="1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	   	   sentinel 	</a:t>
              </a:r>
              <a:r>
                <a:rPr lang="en-US" sz="1800" b="1" dirty="0">
                  <a:solidFill>
                    <a:schemeClr val="lt1"/>
                  </a:solidFill>
                </a:rPr>
                <a:t> 	      bicubic </a:t>
              </a:r>
              <a:r>
                <a:rPr lang="en-US" sz="1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	     		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0"/>
            <p:cNvSpPr txBox="1"/>
            <p:nvPr/>
          </p:nvSpPr>
          <p:spPr>
            <a:xfrm>
              <a:off x="2435707" y="2479965"/>
              <a:ext cx="62463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RDN				    	 RRDN	   	  			     EDSR-SARGAN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1_Main Master">
  <a:themeElements>
    <a:clrScheme name="SIT 2022">
      <a:dk1>
        <a:srgbClr val="0A0A0A"/>
      </a:dk1>
      <a:lt1>
        <a:srgbClr val="FFFFFF"/>
      </a:lt1>
      <a:dk2>
        <a:srgbClr val="00204D"/>
      </a:dk2>
      <a:lt2>
        <a:srgbClr val="E04130"/>
      </a:lt2>
      <a:accent1>
        <a:srgbClr val="00204D"/>
      </a:accent1>
      <a:accent2>
        <a:srgbClr val="004381"/>
      </a:accent2>
      <a:accent3>
        <a:srgbClr val="00A6DF"/>
      </a:accent3>
      <a:accent4>
        <a:srgbClr val="E04130"/>
      </a:accent4>
      <a:accent5>
        <a:srgbClr val="FFC622"/>
      </a:accent5>
      <a:accent6>
        <a:srgbClr val="00A987"/>
      </a:accent6>
      <a:hlink>
        <a:srgbClr val="E04130"/>
      </a:hlink>
      <a:folHlink>
        <a:srgbClr val="E041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517</Words>
  <Application>Microsoft Macintosh PowerPoint</Application>
  <PresentationFormat>On-screen Show (16:9)</PresentationFormat>
  <Paragraphs>119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Noto Sans Symbols</vt:lpstr>
      <vt:lpstr>1_Main Master</vt:lpstr>
      <vt:lpstr>Super-Resolution for Satellite Imagery</vt:lpstr>
      <vt:lpstr>Our background</vt:lpstr>
      <vt:lpstr>PowerPoint Presentation</vt:lpstr>
      <vt:lpstr>PowerPoint Presentation</vt:lpstr>
      <vt:lpstr>The Business Problem</vt:lpstr>
      <vt:lpstr>Super-Resolution via Deep Learning</vt:lpstr>
      <vt:lpstr>Super-Resolution via Deep Learning</vt:lpstr>
      <vt:lpstr>PowerPoint Presentation</vt:lpstr>
      <vt:lpstr>PowerPoint Presentation</vt:lpstr>
      <vt:lpstr>PowerPoint Presentation</vt:lpstr>
      <vt:lpstr>PowerPoint Presentation</vt:lpstr>
      <vt:lpstr>How did we get there? </vt:lpstr>
      <vt:lpstr>How did we get there? </vt:lpstr>
      <vt:lpstr>How did we get there? </vt:lpstr>
      <vt:lpstr>How did we get there? </vt:lpstr>
      <vt:lpstr>Conclusions &amp; Outlook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Super-Resolution for Satellite Imagery</dc:title>
  <dc:creator>Elena Gronskaya</dc:creator>
  <cp:lastModifiedBy>Elena Gronskaya</cp:lastModifiedBy>
  <cp:revision>7</cp:revision>
  <dcterms:created xsi:type="dcterms:W3CDTF">2022-04-26T10:27:40Z</dcterms:created>
  <dcterms:modified xsi:type="dcterms:W3CDTF">2022-04-29T13:51:42Z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0x010100D35801D1EC8272458E4D836A757CD43D</vt:lpwstr>
  </property>
  <property fmtid="{D5CDD505-2E9C-101B-9397-08002B2CF9AE}" pid="4" name="TaxKeyword">
    <vt:lpwstr/>
  </property>
</Properties>
</file>